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7"/>
  </p:notesMasterIdLst>
  <p:sldIdLst>
    <p:sldId id="256" r:id="rId2"/>
    <p:sldId id="258" r:id="rId3"/>
    <p:sldId id="296" r:id="rId4"/>
    <p:sldId id="260" r:id="rId5"/>
    <p:sldId id="261" r:id="rId6"/>
    <p:sldId id="297" r:id="rId7"/>
    <p:sldId id="262" r:id="rId8"/>
    <p:sldId id="263" r:id="rId9"/>
    <p:sldId id="298" r:id="rId10"/>
    <p:sldId id="301" r:id="rId11"/>
    <p:sldId id="302" r:id="rId12"/>
    <p:sldId id="299" r:id="rId13"/>
    <p:sldId id="300" r:id="rId14"/>
    <p:sldId id="264" r:id="rId15"/>
    <p:sldId id="275"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DM Sans" panose="020B0604020202020204" charset="0"/>
      <p:regular r:id="rId22"/>
      <p:bold r:id="rId23"/>
      <p:italic r:id="rId24"/>
      <p:boldItalic r:id="rId25"/>
    </p:embeddedFont>
    <p:embeddedFont>
      <p:font typeface="DM Sans ExtraLight" panose="020B060402020202020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Light" panose="020B0306030504020204" pitchFamily="34" charset="0"/>
      <p:regular r:id="rId34"/>
      <p:italic r:id="rId35"/>
    </p:embeddedFont>
    <p:embeddedFont>
      <p:font typeface="Work Sans"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27A4"/>
    <a:srgbClr val="4E2588"/>
    <a:srgbClr val="FFFFFF"/>
    <a:srgbClr val="57279C"/>
    <a:srgbClr val="AC2AC5"/>
    <a:srgbClr val="8627A3"/>
    <a:srgbClr val="8D27A7"/>
    <a:srgbClr val="8D27A6"/>
    <a:srgbClr val="542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074ACF-62EE-4C1B-812F-C41BF44C9DD3}">
  <a:tblStyle styleId="{87074ACF-62EE-4C1B-812F-C41BF44C9D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F0093B0-36CA-4650-B642-5FA03E472E5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9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28ebf7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28ebf7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7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728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2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e7f03d3e9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e7f03d3e9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e7f03d3e9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e7f03d3e9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40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9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660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481"/>
          </a:xfrm>
          <a:prstGeom prst="rect">
            <a:avLst/>
          </a:prstGeom>
          <a:noFill/>
          <a:ln>
            <a:noFill/>
          </a:ln>
        </p:spPr>
      </p:pic>
      <p:sp>
        <p:nvSpPr>
          <p:cNvPr id="10" name="Google Shape;10;p2"/>
          <p:cNvSpPr/>
          <p:nvPr/>
        </p:nvSpPr>
        <p:spPr>
          <a:xfrm>
            <a:off x="411675" y="440175"/>
            <a:ext cx="8320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 name="Google Shape;11;p2"/>
          <p:cNvPicPr preferRelativeResize="0"/>
          <p:nvPr/>
        </p:nvPicPr>
        <p:blipFill rotWithShape="1">
          <a:blip r:embed="rId3">
            <a:alphaModFix/>
          </a:blip>
          <a:srcRect t="49849"/>
          <a:stretch/>
        </p:blipFill>
        <p:spPr>
          <a:xfrm>
            <a:off x="5452275" y="0"/>
            <a:ext cx="3092412" cy="1550926"/>
          </a:xfrm>
          <a:prstGeom prst="rect">
            <a:avLst/>
          </a:prstGeom>
          <a:noFill/>
          <a:ln>
            <a:noFill/>
          </a:ln>
        </p:spPr>
      </p:pic>
      <p:sp>
        <p:nvSpPr>
          <p:cNvPr id="12" name="Google Shape;12;p2"/>
          <p:cNvSpPr txBox="1">
            <a:spLocks noGrp="1"/>
          </p:cNvSpPr>
          <p:nvPr>
            <p:ph type="ctrTitle"/>
          </p:nvPr>
        </p:nvSpPr>
        <p:spPr>
          <a:xfrm>
            <a:off x="941825" y="2036863"/>
            <a:ext cx="5609700" cy="1730100"/>
          </a:xfrm>
          <a:prstGeom prst="rect">
            <a:avLst/>
          </a:prstGeom>
          <a:noFill/>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1044575" y="3822675"/>
            <a:ext cx="3630300" cy="37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223700" y="238125"/>
            <a:ext cx="8709600" cy="4668600"/>
            <a:chOff x="223700" y="238125"/>
            <a:chExt cx="8709600" cy="4668600"/>
          </a:xfrm>
        </p:grpSpPr>
        <p:grpSp>
          <p:nvGrpSpPr>
            <p:cNvPr id="15" name="Google Shape;15;p2"/>
            <p:cNvGrpSpPr/>
            <p:nvPr/>
          </p:nvGrpSpPr>
          <p:grpSpPr>
            <a:xfrm>
              <a:off x="285485" y="792051"/>
              <a:ext cx="3466800" cy="207250"/>
              <a:chOff x="227760" y="1017751"/>
              <a:chExt cx="3466800" cy="207250"/>
            </a:xfrm>
          </p:grpSpPr>
          <p:cxnSp>
            <p:nvCxnSpPr>
              <p:cNvPr id="16" name="Google Shape;16;p2"/>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cxnSp>
            <p:nvCxnSpPr>
              <p:cNvPr id="18" name="Google Shape;18;p2"/>
              <p:cNvCxnSpPr/>
              <p:nvPr/>
            </p:nvCxnSpPr>
            <p:spPr>
              <a:xfrm>
                <a:off x="227760" y="1017751"/>
                <a:ext cx="3008400" cy="0"/>
              </a:xfrm>
              <a:prstGeom prst="straightConnector1">
                <a:avLst/>
              </a:prstGeom>
              <a:noFill/>
              <a:ln w="9525" cap="flat" cmpd="sng">
                <a:solidFill>
                  <a:schemeClr val="dk1"/>
                </a:solidFill>
                <a:prstDash val="solid"/>
                <a:round/>
                <a:headEnd type="none" w="med" len="med"/>
                <a:tailEnd type="oval" w="med" len="med"/>
              </a:ln>
            </p:spPr>
          </p:cxnSp>
        </p:grpSp>
        <p:sp>
          <p:nvSpPr>
            <p:cNvPr id="19" name="Google Shape;19;p2"/>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 name="Google Shape;20;p2"/>
            <p:cNvGrpSpPr/>
            <p:nvPr/>
          </p:nvGrpSpPr>
          <p:grpSpPr>
            <a:xfrm>
              <a:off x="560750" y="3272729"/>
              <a:ext cx="96900" cy="639291"/>
              <a:chOff x="8382321" y="2252104"/>
              <a:chExt cx="96900" cy="639291"/>
            </a:xfrm>
          </p:grpSpPr>
          <p:sp>
            <p:nvSpPr>
              <p:cNvPr id="21" name="Google Shape;21;p2"/>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2"/>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2"/>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2"/>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 name="Google Shape;25;p2"/>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6" name="Google Shape;26;p2"/>
            <p:cNvGrpSpPr/>
            <p:nvPr/>
          </p:nvGrpSpPr>
          <p:grpSpPr>
            <a:xfrm>
              <a:off x="8354921" y="463494"/>
              <a:ext cx="328561" cy="328561"/>
              <a:chOff x="2040096" y="423669"/>
              <a:chExt cx="328561" cy="328561"/>
            </a:xfrm>
          </p:grpSpPr>
          <p:sp>
            <p:nvSpPr>
              <p:cNvPr id="27" name="Google Shape;27;p2"/>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2"/>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 name="Google Shape;29;p2"/>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0" name="Google Shape;30;p2"/>
          <p:cNvGrpSpPr/>
          <p:nvPr/>
        </p:nvGrpSpPr>
        <p:grpSpPr>
          <a:xfrm>
            <a:off x="6166237" y="464087"/>
            <a:ext cx="2977762" cy="2913651"/>
            <a:chOff x="6166237" y="464087"/>
            <a:chExt cx="2977762" cy="2913651"/>
          </a:xfrm>
        </p:grpSpPr>
        <p:grpSp>
          <p:nvGrpSpPr>
            <p:cNvPr id="31" name="Google Shape;31;p2"/>
            <p:cNvGrpSpPr/>
            <p:nvPr/>
          </p:nvGrpSpPr>
          <p:grpSpPr>
            <a:xfrm>
              <a:off x="6166237" y="464087"/>
              <a:ext cx="2842400" cy="2913651"/>
              <a:chOff x="6166237" y="464087"/>
              <a:chExt cx="2842400" cy="2913651"/>
            </a:xfrm>
          </p:grpSpPr>
          <p:pic>
            <p:nvPicPr>
              <p:cNvPr id="32" name="Google Shape;32;p2"/>
              <p:cNvPicPr preferRelativeResize="0"/>
              <p:nvPr/>
            </p:nvPicPr>
            <p:blipFill>
              <a:blip r:embed="rId4">
                <a:alphaModFix/>
              </a:blip>
              <a:stretch>
                <a:fillRect/>
              </a:stretch>
            </p:blipFill>
            <p:spPr>
              <a:xfrm rot="-5400000">
                <a:off x="6900960" y="464085"/>
                <a:ext cx="2107675" cy="2107678"/>
              </a:xfrm>
              <a:prstGeom prst="rect">
                <a:avLst/>
              </a:prstGeom>
              <a:noFill/>
              <a:ln>
                <a:noFill/>
              </a:ln>
            </p:spPr>
          </p:pic>
          <p:pic>
            <p:nvPicPr>
              <p:cNvPr id="33" name="Google Shape;33;p2"/>
              <p:cNvPicPr preferRelativeResize="0"/>
              <p:nvPr/>
            </p:nvPicPr>
            <p:blipFill>
              <a:blip r:embed="rId5">
                <a:alphaModFix/>
              </a:blip>
              <a:stretch>
                <a:fillRect/>
              </a:stretch>
            </p:blipFill>
            <p:spPr>
              <a:xfrm rot="-5400000" flipH="1">
                <a:off x="6166573" y="566533"/>
                <a:ext cx="1091957" cy="1092630"/>
              </a:xfrm>
              <a:prstGeom prst="rect">
                <a:avLst/>
              </a:prstGeom>
              <a:noFill/>
              <a:ln>
                <a:noFill/>
              </a:ln>
            </p:spPr>
          </p:pic>
          <p:pic>
            <p:nvPicPr>
              <p:cNvPr id="34" name="Google Shape;34;p2"/>
              <p:cNvPicPr preferRelativeResize="0"/>
              <p:nvPr/>
            </p:nvPicPr>
            <p:blipFill>
              <a:blip r:embed="rId6">
                <a:alphaModFix amt="48000"/>
              </a:blip>
              <a:stretch>
                <a:fillRect/>
              </a:stretch>
            </p:blipFill>
            <p:spPr>
              <a:xfrm rot="-5400000" flipH="1">
                <a:off x="7422337" y="2231037"/>
                <a:ext cx="1146700" cy="1146700"/>
              </a:xfrm>
              <a:prstGeom prst="rect">
                <a:avLst/>
              </a:prstGeom>
              <a:noFill/>
              <a:ln>
                <a:noFill/>
              </a:ln>
            </p:spPr>
          </p:pic>
          <p:sp>
            <p:nvSpPr>
              <p:cNvPr id="35" name="Google Shape;35;p2"/>
              <p:cNvSpPr/>
              <p:nvPr/>
            </p:nvSpPr>
            <p:spPr>
              <a:xfrm rot="-2700000">
                <a:off x="6545613" y="1488901"/>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36;p2"/>
            <p:cNvPicPr preferRelativeResize="0"/>
            <p:nvPr/>
          </p:nvPicPr>
          <p:blipFill>
            <a:blip r:embed="rId6">
              <a:alphaModFix amt="10000"/>
            </a:blip>
            <a:stretch>
              <a:fillRect/>
            </a:stretch>
          </p:blipFill>
          <p:spPr>
            <a:xfrm>
              <a:off x="7997299" y="2044300"/>
              <a:ext cx="1146700" cy="114670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pic>
        <p:nvPicPr>
          <p:cNvPr id="187" name="Google Shape;187;p16"/>
          <p:cNvPicPr preferRelativeResize="0"/>
          <p:nvPr/>
        </p:nvPicPr>
        <p:blipFill rotWithShape="1">
          <a:blip r:embed="rId2">
            <a:alphaModFix amt="95000"/>
          </a:blip>
          <a:srcRect/>
          <a:stretch/>
        </p:blipFill>
        <p:spPr>
          <a:xfrm>
            <a:off x="75" y="0"/>
            <a:ext cx="9144000" cy="5143500"/>
          </a:xfrm>
          <a:prstGeom prst="rect">
            <a:avLst/>
          </a:prstGeom>
          <a:noFill/>
          <a:ln>
            <a:noFill/>
          </a:ln>
        </p:spPr>
      </p:pic>
      <p:pic>
        <p:nvPicPr>
          <p:cNvPr id="188" name="Google Shape;188;p16"/>
          <p:cNvPicPr preferRelativeResize="0"/>
          <p:nvPr/>
        </p:nvPicPr>
        <p:blipFill rotWithShape="1">
          <a:blip r:embed="rId3">
            <a:alphaModFix amt="40000"/>
          </a:blip>
          <a:srcRect r="54071"/>
          <a:stretch/>
        </p:blipFill>
        <p:spPr>
          <a:xfrm rot="5400000">
            <a:off x="4841211" y="4016912"/>
            <a:ext cx="709151" cy="1544027"/>
          </a:xfrm>
          <a:prstGeom prst="rect">
            <a:avLst/>
          </a:prstGeom>
          <a:noFill/>
          <a:ln>
            <a:noFill/>
          </a:ln>
        </p:spPr>
      </p:pic>
      <p:sp>
        <p:nvSpPr>
          <p:cNvPr id="189" name="Google Shape;189;p16"/>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16"/>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1" name="Google Shape;19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16"/>
          <p:cNvSpPr txBox="1">
            <a:spLocks noGrp="1"/>
          </p:cNvSpPr>
          <p:nvPr>
            <p:ph type="subTitle" idx="1"/>
          </p:nvPr>
        </p:nvSpPr>
        <p:spPr>
          <a:xfrm>
            <a:off x="93762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16"/>
          <p:cNvSpPr txBox="1">
            <a:spLocks noGrp="1"/>
          </p:cNvSpPr>
          <p:nvPr>
            <p:ph type="subTitle" idx="2"/>
          </p:nvPr>
        </p:nvSpPr>
        <p:spPr>
          <a:xfrm>
            <a:off x="3484347"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6"/>
          <p:cNvSpPr txBox="1">
            <a:spLocks noGrp="1"/>
          </p:cNvSpPr>
          <p:nvPr>
            <p:ph type="subTitle" idx="3"/>
          </p:nvPr>
        </p:nvSpPr>
        <p:spPr>
          <a:xfrm>
            <a:off x="603107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6"/>
          <p:cNvSpPr txBox="1">
            <a:spLocks noGrp="1"/>
          </p:cNvSpPr>
          <p:nvPr>
            <p:ph type="subTitle" idx="4"/>
          </p:nvPr>
        </p:nvSpPr>
        <p:spPr>
          <a:xfrm>
            <a:off x="93762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6" name="Google Shape;196;p16"/>
          <p:cNvSpPr txBox="1">
            <a:spLocks noGrp="1"/>
          </p:cNvSpPr>
          <p:nvPr>
            <p:ph type="subTitle" idx="5"/>
          </p:nvPr>
        </p:nvSpPr>
        <p:spPr>
          <a:xfrm>
            <a:off x="3484350" y="2146776"/>
            <a:ext cx="217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16"/>
          <p:cNvSpPr txBox="1">
            <a:spLocks noGrp="1"/>
          </p:cNvSpPr>
          <p:nvPr>
            <p:ph type="subTitle" idx="6"/>
          </p:nvPr>
        </p:nvSpPr>
        <p:spPr>
          <a:xfrm>
            <a:off x="603107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16"/>
          <p:cNvSpPr/>
          <p:nvPr/>
        </p:nvSpPr>
        <p:spPr>
          <a:xfrm rot="5400000" flipH="1">
            <a:off x="-180520" y="1220232"/>
            <a:ext cx="1215475" cy="278312"/>
          </a:xfrm>
          <a:custGeom>
            <a:avLst/>
            <a:gdLst/>
            <a:ahLst/>
            <a:cxnLst/>
            <a:rect l="l" t="t" r="r" b="b"/>
            <a:pathLst>
              <a:path w="48619" h="13812" extrusionOk="0">
                <a:moveTo>
                  <a:pt x="48619" y="13812"/>
                </a:moveTo>
                <a:lnTo>
                  <a:pt x="48619" y="7870"/>
                </a:lnTo>
                <a:lnTo>
                  <a:pt x="40749" y="0"/>
                </a:lnTo>
                <a:lnTo>
                  <a:pt x="6048" y="0"/>
                </a:lnTo>
                <a:lnTo>
                  <a:pt x="0" y="6049"/>
                </a:lnTo>
              </a:path>
            </a:pathLst>
          </a:custGeom>
          <a:noFill/>
          <a:ln w="9525" cap="flat" cmpd="sng">
            <a:solidFill>
              <a:schemeClr val="dk1"/>
            </a:solidFill>
            <a:prstDash val="solid"/>
            <a:round/>
            <a:headEnd type="none" w="med" len="med"/>
            <a:tailEnd type="oval" w="med" len="med"/>
          </a:ln>
        </p:spPr>
      </p:sp>
      <p:pic>
        <p:nvPicPr>
          <p:cNvPr id="199" name="Google Shape;199;p16"/>
          <p:cNvPicPr preferRelativeResize="0"/>
          <p:nvPr/>
        </p:nvPicPr>
        <p:blipFill rotWithShape="1">
          <a:blip r:embed="rId4">
            <a:alphaModFix amt="10000"/>
          </a:blip>
          <a:srcRect r="39161"/>
          <a:stretch/>
        </p:blipFill>
        <p:spPr>
          <a:xfrm>
            <a:off x="8173500" y="292275"/>
            <a:ext cx="697600" cy="1146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0"/>
        <p:cNvGrpSpPr/>
        <p:nvPr/>
      </p:nvGrpSpPr>
      <p:grpSpPr>
        <a:xfrm>
          <a:off x="0" y="0"/>
          <a:ext cx="0" cy="0"/>
          <a:chOff x="0" y="0"/>
          <a:chExt cx="0" cy="0"/>
        </a:xfrm>
      </p:grpSpPr>
      <p:pic>
        <p:nvPicPr>
          <p:cNvPr id="201" name="Google Shape;201;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02" name="Google Shape;202;p17"/>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3" name="Google Shape;203;p17"/>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 name="Google Shape;20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5" name="Google Shape;205;p17"/>
          <p:cNvSpPr txBox="1">
            <a:spLocks noGrp="1"/>
          </p:cNvSpPr>
          <p:nvPr>
            <p:ph type="subTitle" idx="1"/>
          </p:nvPr>
        </p:nvSpPr>
        <p:spPr>
          <a:xfrm>
            <a:off x="1445100" y="1739675"/>
            <a:ext cx="2811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17"/>
          <p:cNvSpPr txBox="1">
            <a:spLocks noGrp="1"/>
          </p:cNvSpPr>
          <p:nvPr>
            <p:ph type="subTitle" idx="2"/>
          </p:nvPr>
        </p:nvSpPr>
        <p:spPr>
          <a:xfrm>
            <a:off x="4887900" y="1739675"/>
            <a:ext cx="2811000" cy="104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17"/>
          <p:cNvSpPr txBox="1">
            <a:spLocks noGrp="1"/>
          </p:cNvSpPr>
          <p:nvPr>
            <p:ph type="subTitle" idx="3"/>
          </p:nvPr>
        </p:nvSpPr>
        <p:spPr>
          <a:xfrm>
            <a:off x="1445100" y="3251275"/>
            <a:ext cx="2811000" cy="10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17"/>
          <p:cNvSpPr txBox="1">
            <a:spLocks noGrp="1"/>
          </p:cNvSpPr>
          <p:nvPr>
            <p:ph type="subTitle" idx="4"/>
          </p:nvPr>
        </p:nvSpPr>
        <p:spPr>
          <a:xfrm>
            <a:off x="4887901" y="3251275"/>
            <a:ext cx="2811000" cy="100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7"/>
          <p:cNvSpPr txBox="1">
            <a:spLocks noGrp="1"/>
          </p:cNvSpPr>
          <p:nvPr>
            <p:ph type="subTitle" idx="5"/>
          </p:nvPr>
        </p:nvSpPr>
        <p:spPr>
          <a:xfrm>
            <a:off x="1445100" y="1368075"/>
            <a:ext cx="28110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17"/>
          <p:cNvSpPr txBox="1">
            <a:spLocks noGrp="1"/>
          </p:cNvSpPr>
          <p:nvPr>
            <p:ph type="subTitle" idx="6"/>
          </p:nvPr>
        </p:nvSpPr>
        <p:spPr>
          <a:xfrm>
            <a:off x="1445100" y="2879700"/>
            <a:ext cx="28110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17"/>
          <p:cNvSpPr txBox="1">
            <a:spLocks noGrp="1"/>
          </p:cNvSpPr>
          <p:nvPr>
            <p:ph type="subTitle" idx="7"/>
          </p:nvPr>
        </p:nvSpPr>
        <p:spPr>
          <a:xfrm>
            <a:off x="4887863" y="1368075"/>
            <a:ext cx="2811000" cy="3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2" name="Google Shape;212;p17"/>
          <p:cNvSpPr txBox="1">
            <a:spLocks noGrp="1"/>
          </p:cNvSpPr>
          <p:nvPr>
            <p:ph type="subTitle" idx="8"/>
          </p:nvPr>
        </p:nvSpPr>
        <p:spPr>
          <a:xfrm>
            <a:off x="4887875" y="2879700"/>
            <a:ext cx="2811000" cy="3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13" name="Google Shape;213;p17"/>
          <p:cNvPicPr preferRelativeResize="0"/>
          <p:nvPr/>
        </p:nvPicPr>
        <p:blipFill>
          <a:blip r:embed="rId3">
            <a:alphaModFix amt="50000"/>
          </a:blip>
          <a:stretch>
            <a:fillRect/>
          </a:stretch>
        </p:blipFill>
        <p:spPr>
          <a:xfrm rot="-2700116">
            <a:off x="223930" y="771318"/>
            <a:ext cx="523055" cy="523056"/>
          </a:xfrm>
          <a:prstGeom prst="rect">
            <a:avLst/>
          </a:prstGeom>
          <a:noFill/>
          <a:ln>
            <a:noFill/>
          </a:ln>
        </p:spPr>
      </p:pic>
      <p:grpSp>
        <p:nvGrpSpPr>
          <p:cNvPr id="214" name="Google Shape;214;p17"/>
          <p:cNvGrpSpPr/>
          <p:nvPr/>
        </p:nvGrpSpPr>
        <p:grpSpPr>
          <a:xfrm rot="5400000">
            <a:off x="8062135" y="4256661"/>
            <a:ext cx="911413" cy="281103"/>
            <a:chOff x="7777725" y="4404925"/>
            <a:chExt cx="1156175" cy="356594"/>
          </a:xfrm>
        </p:grpSpPr>
        <p:sp>
          <p:nvSpPr>
            <p:cNvPr id="215" name="Google Shape;215;p17"/>
            <p:cNvSpPr/>
            <p:nvPr/>
          </p:nvSpPr>
          <p:spPr>
            <a:xfrm>
              <a:off x="7779250" y="4511144"/>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oval" w="med" len="med"/>
            </a:ln>
          </p:spPr>
        </p:sp>
        <p:sp>
          <p:nvSpPr>
            <p:cNvPr id="216" name="Google Shape;216;p17"/>
            <p:cNvSpPr/>
            <p:nvPr/>
          </p:nvSpPr>
          <p:spPr>
            <a:xfrm>
              <a:off x="7777725" y="4404925"/>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sp>
        <p:cxnSp>
          <p:nvCxnSpPr>
            <p:cNvPr id="217" name="Google Shape;217;p17"/>
            <p:cNvCxnSpPr/>
            <p:nvPr/>
          </p:nvCxnSpPr>
          <p:spPr>
            <a:xfrm rot="10800000">
              <a:off x="8520500" y="4572625"/>
              <a:ext cx="413400" cy="0"/>
            </a:xfrm>
            <a:prstGeom prst="straightConnector1">
              <a:avLst/>
            </a:prstGeom>
            <a:noFill/>
            <a:ln w="9525" cap="flat" cmpd="sng">
              <a:solidFill>
                <a:schemeClr val="dk1"/>
              </a:solidFill>
              <a:prstDash val="solid"/>
              <a:round/>
              <a:headEnd type="none" w="med" len="med"/>
              <a:tailEnd type="diamond"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8"/>
        <p:cNvGrpSpPr/>
        <p:nvPr/>
      </p:nvGrpSpPr>
      <p:grpSpPr>
        <a:xfrm>
          <a:off x="0" y="0"/>
          <a:ext cx="0" cy="0"/>
          <a:chOff x="0" y="0"/>
          <a:chExt cx="0" cy="0"/>
        </a:xfrm>
      </p:grpSpPr>
      <p:pic>
        <p:nvPicPr>
          <p:cNvPr id="219" name="Google Shape;219;p18"/>
          <p:cNvPicPr preferRelativeResize="0"/>
          <p:nvPr/>
        </p:nvPicPr>
        <p:blipFill rotWithShape="1">
          <a:blip r:embed="rId2">
            <a:alphaModFix amt="95000"/>
          </a:blip>
          <a:srcRect/>
          <a:stretch/>
        </p:blipFill>
        <p:spPr>
          <a:xfrm>
            <a:off x="0" y="0"/>
            <a:ext cx="9144000" cy="5143500"/>
          </a:xfrm>
          <a:prstGeom prst="rect">
            <a:avLst/>
          </a:prstGeom>
          <a:noFill/>
          <a:ln>
            <a:noFill/>
          </a:ln>
        </p:spPr>
      </p:pic>
      <p:pic>
        <p:nvPicPr>
          <p:cNvPr id="220" name="Google Shape;220;p18"/>
          <p:cNvPicPr preferRelativeResize="0"/>
          <p:nvPr/>
        </p:nvPicPr>
        <p:blipFill rotWithShape="1">
          <a:blip r:embed="rId3">
            <a:alphaModFix amt="40000"/>
          </a:blip>
          <a:srcRect l="12861" t="20217"/>
          <a:stretch/>
        </p:blipFill>
        <p:spPr>
          <a:xfrm rot="5400000">
            <a:off x="8179800" y="48451"/>
            <a:ext cx="1011376" cy="926025"/>
          </a:xfrm>
          <a:prstGeom prst="rect">
            <a:avLst/>
          </a:prstGeom>
          <a:noFill/>
          <a:ln>
            <a:noFill/>
          </a:ln>
        </p:spPr>
      </p:pic>
      <p:sp>
        <p:nvSpPr>
          <p:cNvPr id="221" name="Google Shape;221;p18"/>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 name="Google Shape;222;p18"/>
          <p:cNvSpPr/>
          <p:nvPr/>
        </p:nvSpPr>
        <p:spPr>
          <a:xfrm>
            <a:off x="217300" y="237450"/>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3" name="Google Shape;22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18"/>
          <p:cNvSpPr txBox="1">
            <a:spLocks noGrp="1"/>
          </p:cNvSpPr>
          <p:nvPr>
            <p:ph type="subTitle" idx="1"/>
          </p:nvPr>
        </p:nvSpPr>
        <p:spPr>
          <a:xfrm>
            <a:off x="954350" y="1723914"/>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18"/>
          <p:cNvSpPr txBox="1">
            <a:spLocks noGrp="1"/>
          </p:cNvSpPr>
          <p:nvPr>
            <p:ph type="subTitle" idx="2"/>
          </p:nvPr>
        </p:nvSpPr>
        <p:spPr>
          <a:xfrm>
            <a:off x="3578994" y="172392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18"/>
          <p:cNvSpPr txBox="1">
            <a:spLocks noGrp="1"/>
          </p:cNvSpPr>
          <p:nvPr>
            <p:ph type="subTitle" idx="3"/>
          </p:nvPr>
        </p:nvSpPr>
        <p:spPr>
          <a:xfrm>
            <a:off x="954350"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8"/>
          <p:cNvSpPr txBox="1">
            <a:spLocks noGrp="1"/>
          </p:cNvSpPr>
          <p:nvPr>
            <p:ph type="subTitle" idx="4"/>
          </p:nvPr>
        </p:nvSpPr>
        <p:spPr>
          <a:xfrm>
            <a:off x="3578998"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18"/>
          <p:cNvSpPr txBox="1">
            <a:spLocks noGrp="1"/>
          </p:cNvSpPr>
          <p:nvPr>
            <p:ph type="subTitle" idx="5"/>
          </p:nvPr>
        </p:nvSpPr>
        <p:spPr>
          <a:xfrm>
            <a:off x="6203650" y="1723912"/>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18"/>
          <p:cNvSpPr txBox="1">
            <a:spLocks noGrp="1"/>
          </p:cNvSpPr>
          <p:nvPr>
            <p:ph type="subTitle" idx="6"/>
          </p:nvPr>
        </p:nvSpPr>
        <p:spPr>
          <a:xfrm>
            <a:off x="6203647"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18"/>
          <p:cNvSpPr txBox="1">
            <a:spLocks noGrp="1"/>
          </p:cNvSpPr>
          <p:nvPr>
            <p:ph type="subTitle" idx="7"/>
          </p:nvPr>
        </p:nvSpPr>
        <p:spPr>
          <a:xfrm>
            <a:off x="962150" y="107403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18"/>
          <p:cNvSpPr txBox="1">
            <a:spLocks noGrp="1"/>
          </p:cNvSpPr>
          <p:nvPr>
            <p:ph type="subTitle" idx="8"/>
          </p:nvPr>
        </p:nvSpPr>
        <p:spPr>
          <a:xfrm>
            <a:off x="3584844" y="1074047"/>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18"/>
          <p:cNvSpPr txBox="1">
            <a:spLocks noGrp="1"/>
          </p:cNvSpPr>
          <p:nvPr>
            <p:ph type="subTitle" idx="9"/>
          </p:nvPr>
        </p:nvSpPr>
        <p:spPr>
          <a:xfrm>
            <a:off x="6207538" y="1074047"/>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18"/>
          <p:cNvSpPr txBox="1">
            <a:spLocks noGrp="1"/>
          </p:cNvSpPr>
          <p:nvPr>
            <p:ph type="subTitle" idx="13"/>
          </p:nvPr>
        </p:nvSpPr>
        <p:spPr>
          <a:xfrm>
            <a:off x="954350" y="2865613"/>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18"/>
          <p:cNvSpPr txBox="1">
            <a:spLocks noGrp="1"/>
          </p:cNvSpPr>
          <p:nvPr>
            <p:ph type="subTitle" idx="14"/>
          </p:nvPr>
        </p:nvSpPr>
        <p:spPr>
          <a:xfrm>
            <a:off x="3584845" y="2865613"/>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18"/>
          <p:cNvSpPr txBox="1">
            <a:spLocks noGrp="1"/>
          </p:cNvSpPr>
          <p:nvPr>
            <p:ph type="subTitle" idx="15"/>
          </p:nvPr>
        </p:nvSpPr>
        <p:spPr>
          <a:xfrm>
            <a:off x="6207540" y="2865613"/>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18"/>
          <p:cNvGrpSpPr/>
          <p:nvPr/>
        </p:nvGrpSpPr>
        <p:grpSpPr>
          <a:xfrm rot="5400000">
            <a:off x="30235" y="4221567"/>
            <a:ext cx="968065" cy="291719"/>
            <a:chOff x="7777725" y="4398023"/>
            <a:chExt cx="1156175" cy="348404"/>
          </a:xfrm>
        </p:grpSpPr>
        <p:sp>
          <p:nvSpPr>
            <p:cNvPr id="237" name="Google Shape;237;p18"/>
            <p:cNvSpPr/>
            <p:nvPr/>
          </p:nvSpPr>
          <p:spPr>
            <a:xfrm>
              <a:off x="7779250" y="4496052"/>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diamond" w="med" len="med"/>
            </a:ln>
          </p:spPr>
        </p:sp>
        <p:sp>
          <p:nvSpPr>
            <p:cNvPr id="238" name="Google Shape;238;p18"/>
            <p:cNvSpPr/>
            <p:nvPr/>
          </p:nvSpPr>
          <p:spPr>
            <a:xfrm>
              <a:off x="7777725" y="4398023"/>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sp>
        <p:cxnSp>
          <p:nvCxnSpPr>
            <p:cNvPr id="239" name="Google Shape;239;p18"/>
            <p:cNvCxnSpPr/>
            <p:nvPr/>
          </p:nvCxnSpPr>
          <p:spPr>
            <a:xfrm rot="10800000">
              <a:off x="8520500" y="4565723"/>
              <a:ext cx="413400" cy="0"/>
            </a:xfrm>
            <a:prstGeom prst="straightConnector1">
              <a:avLst/>
            </a:prstGeom>
            <a:noFill/>
            <a:ln w="9525" cap="flat" cmpd="sng">
              <a:solidFill>
                <a:schemeClr val="dk1"/>
              </a:solidFill>
              <a:prstDash val="solid"/>
              <a:round/>
              <a:headEnd type="none" w="med" len="med"/>
              <a:tailEnd type="diamond"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0"/>
        <p:cNvGrpSpPr/>
        <p:nvPr/>
      </p:nvGrpSpPr>
      <p:grpSpPr>
        <a:xfrm>
          <a:off x="0" y="0"/>
          <a:ext cx="0" cy="0"/>
          <a:chOff x="0" y="0"/>
          <a:chExt cx="0" cy="0"/>
        </a:xfrm>
      </p:grpSpPr>
      <p:pic>
        <p:nvPicPr>
          <p:cNvPr id="261" name="Google Shape;261;p20"/>
          <p:cNvPicPr preferRelativeResize="0"/>
          <p:nvPr/>
        </p:nvPicPr>
        <p:blipFill rotWithShape="1">
          <a:blip r:embed="rId2">
            <a:alphaModFix amt="95000"/>
          </a:blip>
          <a:srcRect/>
          <a:stretch/>
        </p:blipFill>
        <p:spPr>
          <a:xfrm rot="10800000" flipH="1">
            <a:off x="75" y="0"/>
            <a:ext cx="9144000" cy="5143500"/>
          </a:xfrm>
          <a:prstGeom prst="rect">
            <a:avLst/>
          </a:prstGeom>
          <a:noFill/>
          <a:ln>
            <a:noFill/>
          </a:ln>
        </p:spPr>
      </p:pic>
      <p:sp>
        <p:nvSpPr>
          <p:cNvPr id="262" name="Google Shape;262;p20"/>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3" name="Google Shape;263;p20"/>
          <p:cNvSpPr txBox="1">
            <a:spLocks noGrp="1"/>
          </p:cNvSpPr>
          <p:nvPr>
            <p:ph type="title"/>
          </p:nvPr>
        </p:nvSpPr>
        <p:spPr>
          <a:xfrm>
            <a:off x="713225" y="634950"/>
            <a:ext cx="3858600" cy="110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4" name="Google Shape;264;p20"/>
          <p:cNvSpPr txBox="1">
            <a:spLocks noGrp="1"/>
          </p:cNvSpPr>
          <p:nvPr>
            <p:ph type="subTitle" idx="1"/>
          </p:nvPr>
        </p:nvSpPr>
        <p:spPr>
          <a:xfrm>
            <a:off x="713225" y="1816950"/>
            <a:ext cx="38586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3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265" name="Google Shape;265;p20"/>
          <p:cNvPicPr preferRelativeResize="0"/>
          <p:nvPr/>
        </p:nvPicPr>
        <p:blipFill rotWithShape="1">
          <a:blip r:embed="rId3">
            <a:alphaModFix amt="40000"/>
          </a:blip>
          <a:srcRect r="49010"/>
          <a:stretch/>
        </p:blipFill>
        <p:spPr>
          <a:xfrm rot="5400000">
            <a:off x="6084962" y="2947561"/>
            <a:ext cx="1479199" cy="2901027"/>
          </a:xfrm>
          <a:prstGeom prst="rect">
            <a:avLst/>
          </a:prstGeom>
          <a:noFill/>
          <a:ln>
            <a:noFill/>
          </a:ln>
        </p:spPr>
      </p:pic>
      <p:grpSp>
        <p:nvGrpSpPr>
          <p:cNvPr id="266" name="Google Shape;266;p20"/>
          <p:cNvGrpSpPr/>
          <p:nvPr/>
        </p:nvGrpSpPr>
        <p:grpSpPr>
          <a:xfrm flipH="1">
            <a:off x="5405635" y="435876"/>
            <a:ext cx="3466800" cy="207250"/>
            <a:chOff x="227760" y="1017751"/>
            <a:chExt cx="3466800" cy="207250"/>
          </a:xfrm>
        </p:grpSpPr>
        <p:cxnSp>
          <p:nvCxnSpPr>
            <p:cNvPr id="267" name="Google Shape;267;p20"/>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268" name="Google Shape;268;p20"/>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cxnSp>
          <p:nvCxnSpPr>
            <p:cNvPr id="269" name="Google Shape;269;p20"/>
            <p:cNvCxnSpPr/>
            <p:nvPr/>
          </p:nvCxnSpPr>
          <p:spPr>
            <a:xfrm>
              <a:off x="227760" y="1017751"/>
              <a:ext cx="3008400" cy="0"/>
            </a:xfrm>
            <a:prstGeom prst="straightConnector1">
              <a:avLst/>
            </a:prstGeom>
            <a:noFill/>
            <a:ln w="9525" cap="flat" cmpd="sng">
              <a:solidFill>
                <a:schemeClr val="dk1"/>
              </a:solidFill>
              <a:prstDash val="solid"/>
              <a:round/>
              <a:headEnd type="none" w="med" len="med"/>
              <a:tailEnd type="oval" w="med" len="med"/>
            </a:ln>
          </p:spPr>
        </p:cxnSp>
      </p:grpSp>
      <p:sp>
        <p:nvSpPr>
          <p:cNvPr id="270" name="Google Shape;270;p20"/>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1" name="Google Shape;271;p20"/>
          <p:cNvSpPr txBox="1"/>
          <p:nvPr/>
        </p:nvSpPr>
        <p:spPr>
          <a:xfrm>
            <a:off x="713225" y="3465450"/>
            <a:ext cx="3858600" cy="70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s-419" sz="1100" b="1">
                <a:solidFill>
                  <a:schemeClr val="dk1"/>
                </a:solidFill>
                <a:latin typeface="Open Sans"/>
                <a:ea typeface="Open Sans"/>
                <a:cs typeface="Open Sans"/>
                <a:sym typeface="Open Sans"/>
              </a:rPr>
              <a:t>CREDITS:</a:t>
            </a:r>
            <a:r>
              <a:rPr lang="es-419" sz="1100">
                <a:solidFill>
                  <a:schemeClr val="dk1"/>
                </a:solidFill>
                <a:latin typeface="Open Sans"/>
                <a:ea typeface="Open Sans"/>
                <a:cs typeface="Open Sans"/>
                <a:sym typeface="Open Sans"/>
              </a:rPr>
              <a:t> This presentation template was created by </a:t>
            </a:r>
            <a:r>
              <a:rPr lang="es-419" sz="11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Slidesgo</a:t>
            </a:r>
            <a:r>
              <a:rPr lang="es-419" sz="1100">
                <a:solidFill>
                  <a:schemeClr val="dk1"/>
                </a:solidFill>
                <a:latin typeface="Open Sans"/>
                <a:ea typeface="Open Sans"/>
                <a:cs typeface="Open Sans"/>
                <a:sym typeface="Open Sans"/>
              </a:rPr>
              <a:t>, and includes icons by </a:t>
            </a:r>
            <a:r>
              <a:rPr lang="es-419" sz="11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Flaticon</a:t>
            </a:r>
            <a:r>
              <a:rPr lang="es-419" sz="1100">
                <a:solidFill>
                  <a:schemeClr val="dk1"/>
                </a:solidFill>
                <a:latin typeface="Open Sans"/>
                <a:ea typeface="Open Sans"/>
                <a:cs typeface="Open Sans"/>
                <a:sym typeface="Open Sans"/>
              </a:rPr>
              <a:t>, and infographics &amp; images by </a:t>
            </a:r>
            <a:r>
              <a:rPr lang="es-419" sz="1100" b="1" u="sng">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Freepik</a:t>
            </a:r>
            <a:r>
              <a:rPr lang="es-419" sz="1100" u="sng">
                <a:solidFill>
                  <a:schemeClr val="dk1"/>
                </a:solidFill>
                <a:latin typeface="Open Sans"/>
                <a:ea typeface="Open Sans"/>
                <a:cs typeface="Open Sans"/>
                <a:sym typeface="Open Sans"/>
              </a:rPr>
              <a:t> </a:t>
            </a:r>
            <a:endParaRPr sz="1100" b="1" u="sng">
              <a:solidFill>
                <a:schemeClr val="dk1"/>
              </a:solidFill>
              <a:latin typeface="Open Sans"/>
              <a:ea typeface="Open Sans"/>
              <a:cs typeface="Open Sans"/>
              <a:sym typeface="Open Sans"/>
            </a:endParaRPr>
          </a:p>
        </p:txBody>
      </p:sp>
      <p:grpSp>
        <p:nvGrpSpPr>
          <p:cNvPr id="272" name="Google Shape;272;p20"/>
          <p:cNvGrpSpPr/>
          <p:nvPr/>
        </p:nvGrpSpPr>
        <p:grpSpPr>
          <a:xfrm>
            <a:off x="6342480" y="1628550"/>
            <a:ext cx="2088300" cy="3104450"/>
            <a:chOff x="6342480" y="1628550"/>
            <a:chExt cx="2088300" cy="3104450"/>
          </a:xfrm>
        </p:grpSpPr>
        <p:grpSp>
          <p:nvGrpSpPr>
            <p:cNvPr id="273" name="Google Shape;273;p20"/>
            <p:cNvGrpSpPr/>
            <p:nvPr/>
          </p:nvGrpSpPr>
          <p:grpSpPr>
            <a:xfrm>
              <a:off x="6342480" y="2644700"/>
              <a:ext cx="2088300" cy="2088300"/>
              <a:chOff x="6342480" y="2644700"/>
              <a:chExt cx="2088300" cy="2088300"/>
            </a:xfrm>
          </p:grpSpPr>
          <p:sp>
            <p:nvSpPr>
              <p:cNvPr id="274" name="Google Shape;274;p20"/>
              <p:cNvSpPr/>
              <p:nvPr/>
            </p:nvSpPr>
            <p:spPr>
              <a:xfrm>
                <a:off x="7202075" y="2644700"/>
                <a:ext cx="1198500" cy="119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75" name="Google Shape;275;p20"/>
              <p:cNvPicPr preferRelativeResize="0"/>
              <p:nvPr/>
            </p:nvPicPr>
            <p:blipFill>
              <a:blip r:embed="rId7">
                <a:alphaModFix/>
              </a:blip>
              <a:stretch>
                <a:fillRect/>
              </a:stretch>
            </p:blipFill>
            <p:spPr>
              <a:xfrm>
                <a:off x="6342480" y="2644700"/>
                <a:ext cx="2088300" cy="2088300"/>
              </a:xfrm>
              <a:prstGeom prst="rect">
                <a:avLst/>
              </a:prstGeom>
              <a:noFill/>
              <a:ln>
                <a:noFill/>
              </a:ln>
            </p:spPr>
          </p:pic>
        </p:grpSp>
        <p:pic>
          <p:nvPicPr>
            <p:cNvPr id="276" name="Google Shape;276;p20"/>
            <p:cNvPicPr preferRelativeResize="0"/>
            <p:nvPr/>
          </p:nvPicPr>
          <p:blipFill>
            <a:blip r:embed="rId8">
              <a:alphaModFix/>
            </a:blip>
            <a:stretch>
              <a:fillRect/>
            </a:stretch>
          </p:blipFill>
          <p:spPr>
            <a:xfrm rot="2699886">
              <a:off x="7799388" y="1736872"/>
              <a:ext cx="523056" cy="52305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277"/>
        <p:cNvGrpSpPr/>
        <p:nvPr/>
      </p:nvGrpSpPr>
      <p:grpSpPr>
        <a:xfrm>
          <a:off x="0" y="0"/>
          <a:ext cx="0" cy="0"/>
          <a:chOff x="0" y="0"/>
          <a:chExt cx="0" cy="0"/>
        </a:xfrm>
      </p:grpSpPr>
      <p:pic>
        <p:nvPicPr>
          <p:cNvPr id="278" name="Google Shape;278;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9" name="Google Shape;279;p21"/>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80" name="Google Shape;280;p21"/>
          <p:cNvPicPr preferRelativeResize="0"/>
          <p:nvPr/>
        </p:nvPicPr>
        <p:blipFill rotWithShape="1">
          <a:blip r:embed="rId3">
            <a:alphaModFix amt="40000"/>
          </a:blip>
          <a:srcRect t="17177" r="23017"/>
          <a:stretch/>
        </p:blipFill>
        <p:spPr>
          <a:xfrm rot="5400000">
            <a:off x="7554838" y="3555788"/>
            <a:ext cx="1540900" cy="1657775"/>
          </a:xfrm>
          <a:prstGeom prst="rect">
            <a:avLst/>
          </a:prstGeom>
          <a:noFill/>
          <a:ln>
            <a:noFill/>
          </a:ln>
        </p:spPr>
      </p:pic>
      <p:pic>
        <p:nvPicPr>
          <p:cNvPr id="281" name="Google Shape;281;p21"/>
          <p:cNvPicPr preferRelativeResize="0"/>
          <p:nvPr/>
        </p:nvPicPr>
        <p:blipFill>
          <a:blip r:embed="rId4">
            <a:alphaModFix amt="50000"/>
          </a:blip>
          <a:stretch>
            <a:fillRect/>
          </a:stretch>
        </p:blipFill>
        <p:spPr>
          <a:xfrm rot="8099886">
            <a:off x="451709" y="748156"/>
            <a:ext cx="523056" cy="523056"/>
          </a:xfrm>
          <a:prstGeom prst="rect">
            <a:avLst/>
          </a:prstGeom>
          <a:noFill/>
          <a:ln>
            <a:noFill/>
          </a:ln>
        </p:spPr>
      </p:pic>
      <p:sp>
        <p:nvSpPr>
          <p:cNvPr id="282" name="Google Shape;282;p21"/>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3"/>
        <p:cNvGrpSpPr/>
        <p:nvPr/>
      </p:nvGrpSpPr>
      <p:grpSpPr>
        <a:xfrm>
          <a:off x="0" y="0"/>
          <a:ext cx="0" cy="0"/>
          <a:chOff x="0" y="0"/>
          <a:chExt cx="0" cy="0"/>
        </a:xfrm>
      </p:grpSpPr>
      <p:pic>
        <p:nvPicPr>
          <p:cNvPr id="284" name="Google Shape;284;p22"/>
          <p:cNvPicPr preferRelativeResize="0"/>
          <p:nvPr/>
        </p:nvPicPr>
        <p:blipFill rotWithShape="1">
          <a:blip r:embed="rId2">
            <a:alphaModFix amt="95000"/>
          </a:blip>
          <a:srcRect/>
          <a:stretch/>
        </p:blipFill>
        <p:spPr>
          <a:xfrm rot="10800000" flipH="1">
            <a:off x="75" y="0"/>
            <a:ext cx="9144000" cy="5143500"/>
          </a:xfrm>
          <a:prstGeom prst="rect">
            <a:avLst/>
          </a:prstGeom>
          <a:noFill/>
          <a:ln>
            <a:noFill/>
          </a:ln>
        </p:spPr>
      </p:pic>
      <p:sp>
        <p:nvSpPr>
          <p:cNvPr id="285" name="Google Shape;285;p22"/>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86" name="Google Shape;286;p22"/>
          <p:cNvPicPr preferRelativeResize="0"/>
          <p:nvPr/>
        </p:nvPicPr>
        <p:blipFill rotWithShape="1">
          <a:blip r:embed="rId3">
            <a:alphaModFix amt="60000"/>
          </a:blip>
          <a:srcRect l="24391" b="48867"/>
          <a:stretch/>
        </p:blipFill>
        <p:spPr>
          <a:xfrm>
            <a:off x="0" y="3719350"/>
            <a:ext cx="2105798" cy="1424152"/>
          </a:xfrm>
          <a:prstGeom prst="rect">
            <a:avLst/>
          </a:prstGeom>
          <a:noFill/>
          <a:ln>
            <a:noFill/>
          </a:ln>
        </p:spPr>
      </p:pic>
      <p:pic>
        <p:nvPicPr>
          <p:cNvPr id="287" name="Google Shape;287;p22"/>
          <p:cNvPicPr preferRelativeResize="0"/>
          <p:nvPr/>
        </p:nvPicPr>
        <p:blipFill>
          <a:blip r:embed="rId4">
            <a:alphaModFix amt="48000"/>
          </a:blip>
          <a:stretch>
            <a:fillRect/>
          </a:stretch>
        </p:blipFill>
        <p:spPr>
          <a:xfrm rot="5400000" flipH="1">
            <a:off x="7997312" y="12"/>
            <a:ext cx="1146700" cy="114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pic>
        <p:nvPicPr>
          <p:cNvPr id="38" name="Google Shape;38;p3"/>
          <p:cNvPicPr preferRelativeResize="0"/>
          <p:nvPr/>
        </p:nvPicPr>
        <p:blipFill>
          <a:blip r:embed="rId2">
            <a:alphaModFix/>
          </a:blip>
          <a:stretch>
            <a:fillRect/>
          </a:stretch>
        </p:blipFill>
        <p:spPr>
          <a:xfrm>
            <a:off x="0" y="13"/>
            <a:ext cx="9144000" cy="5143481"/>
          </a:xfrm>
          <a:prstGeom prst="rect">
            <a:avLst/>
          </a:prstGeom>
          <a:noFill/>
          <a:ln>
            <a:noFill/>
          </a:ln>
        </p:spPr>
      </p:pic>
      <p:pic>
        <p:nvPicPr>
          <p:cNvPr id="39" name="Google Shape;39;p3"/>
          <p:cNvPicPr preferRelativeResize="0"/>
          <p:nvPr/>
        </p:nvPicPr>
        <p:blipFill rotWithShape="1">
          <a:blip r:embed="rId3">
            <a:alphaModFix amt="30000"/>
          </a:blip>
          <a:srcRect l="39412"/>
          <a:stretch/>
        </p:blipFill>
        <p:spPr>
          <a:xfrm rot="5400000">
            <a:off x="2938425" y="-448976"/>
            <a:ext cx="1380449" cy="2278401"/>
          </a:xfrm>
          <a:prstGeom prst="rect">
            <a:avLst/>
          </a:prstGeom>
          <a:noFill/>
          <a:ln>
            <a:noFill/>
          </a:ln>
        </p:spPr>
      </p:pic>
      <p:sp>
        <p:nvSpPr>
          <p:cNvPr id="40" name="Google Shape;40;p3"/>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 name="Google Shape;41;p3"/>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 name="Google Shape;42;p3"/>
          <p:cNvSpPr txBox="1">
            <a:spLocks noGrp="1"/>
          </p:cNvSpPr>
          <p:nvPr>
            <p:ph type="title"/>
          </p:nvPr>
        </p:nvSpPr>
        <p:spPr>
          <a:xfrm>
            <a:off x="4455550" y="2625288"/>
            <a:ext cx="38589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571975" y="1676413"/>
            <a:ext cx="1235700" cy="84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901900" cy="4064400"/>
          </a:xfrm>
          <a:prstGeom prst="roundRect">
            <a:avLst>
              <a:gd name="adj" fmla="val 16667"/>
            </a:avLst>
          </a:prstGeom>
          <a:noFill/>
          <a:ln w="9525" cap="flat" cmpd="sng">
            <a:solidFill>
              <a:schemeClr val="dk1"/>
            </a:solidFill>
            <a:prstDash val="solid"/>
            <a:round/>
            <a:headEnd type="none" w="sm" len="sm"/>
            <a:tailEnd type="none" w="sm" len="sm"/>
          </a:ln>
        </p:spPr>
      </p:sp>
      <p:pic>
        <p:nvPicPr>
          <p:cNvPr id="45" name="Google Shape;45;p3"/>
          <p:cNvPicPr preferRelativeResize="0"/>
          <p:nvPr/>
        </p:nvPicPr>
        <p:blipFill rotWithShape="1">
          <a:blip r:embed="rId4">
            <a:alphaModFix amt="50000"/>
          </a:blip>
          <a:srcRect l="26344" t="28964" r="29123" b="29627"/>
          <a:stretch/>
        </p:blipFill>
        <p:spPr>
          <a:xfrm rot="7">
            <a:off x="4455547" y="4495708"/>
            <a:ext cx="232924" cy="216584"/>
          </a:xfrm>
          <a:prstGeom prst="rect">
            <a:avLst/>
          </a:prstGeom>
          <a:noFill/>
          <a:ln>
            <a:noFill/>
          </a:ln>
        </p:spPr>
      </p:pic>
      <p:grpSp>
        <p:nvGrpSpPr>
          <p:cNvPr id="46" name="Google Shape;46;p3"/>
          <p:cNvGrpSpPr/>
          <p:nvPr/>
        </p:nvGrpSpPr>
        <p:grpSpPr>
          <a:xfrm rot="-5400000">
            <a:off x="6874103" y="4454334"/>
            <a:ext cx="626293" cy="143750"/>
            <a:chOff x="215250" y="2072325"/>
            <a:chExt cx="367500" cy="143750"/>
          </a:xfrm>
        </p:grpSpPr>
        <p:cxnSp>
          <p:nvCxnSpPr>
            <p:cNvPr id="47" name="Google Shape;47;p3"/>
            <p:cNvCxnSpPr/>
            <p:nvPr/>
          </p:nvCxnSpPr>
          <p:spPr>
            <a:xfrm>
              <a:off x="215250" y="2072325"/>
              <a:ext cx="258300" cy="0"/>
            </a:xfrm>
            <a:prstGeom prst="straightConnector1">
              <a:avLst/>
            </a:prstGeom>
            <a:noFill/>
            <a:ln w="9525" cap="flat" cmpd="sng">
              <a:solidFill>
                <a:schemeClr val="dk1"/>
              </a:solidFill>
              <a:prstDash val="solid"/>
              <a:round/>
              <a:headEnd type="none" w="med" len="med"/>
              <a:tailEnd type="oval" w="med" len="med"/>
            </a:ln>
          </p:spPr>
        </p:cxnSp>
        <p:cxnSp>
          <p:nvCxnSpPr>
            <p:cNvPr id="48" name="Google Shape;48;p3"/>
            <p:cNvCxnSpPr/>
            <p:nvPr/>
          </p:nvCxnSpPr>
          <p:spPr>
            <a:xfrm>
              <a:off x="215250" y="2150550"/>
              <a:ext cx="367500" cy="0"/>
            </a:xfrm>
            <a:prstGeom prst="straightConnector1">
              <a:avLst/>
            </a:prstGeom>
            <a:noFill/>
            <a:ln w="9525" cap="flat" cmpd="sng">
              <a:solidFill>
                <a:schemeClr val="dk1"/>
              </a:solidFill>
              <a:prstDash val="solid"/>
              <a:round/>
              <a:headEnd type="none" w="med" len="med"/>
              <a:tailEnd type="diamond" w="med" len="med"/>
            </a:ln>
          </p:spPr>
        </p:cxnSp>
        <p:cxnSp>
          <p:nvCxnSpPr>
            <p:cNvPr id="49" name="Google Shape;49;p3"/>
            <p:cNvCxnSpPr/>
            <p:nvPr/>
          </p:nvCxnSpPr>
          <p:spPr>
            <a:xfrm>
              <a:off x="215250" y="2216075"/>
              <a:ext cx="101100" cy="0"/>
            </a:xfrm>
            <a:prstGeom prst="straightConnector1">
              <a:avLst/>
            </a:prstGeom>
            <a:noFill/>
            <a:ln w="9525" cap="flat" cmpd="sng">
              <a:solidFill>
                <a:schemeClr val="dk1"/>
              </a:solidFill>
              <a:prstDash val="solid"/>
              <a:round/>
              <a:headEnd type="none" w="med" len="med"/>
              <a:tailEnd type="oval" w="med" len="med"/>
            </a:ln>
          </p:spPr>
        </p:cxnSp>
      </p:grpSp>
      <p:grpSp>
        <p:nvGrpSpPr>
          <p:cNvPr id="50" name="Google Shape;50;p3"/>
          <p:cNvGrpSpPr/>
          <p:nvPr/>
        </p:nvGrpSpPr>
        <p:grpSpPr>
          <a:xfrm>
            <a:off x="7338137" y="289212"/>
            <a:ext cx="1537200" cy="1575362"/>
            <a:chOff x="7338137" y="289212"/>
            <a:chExt cx="1537200" cy="1575362"/>
          </a:xfrm>
        </p:grpSpPr>
        <p:pic>
          <p:nvPicPr>
            <p:cNvPr id="51" name="Google Shape;51;p3"/>
            <p:cNvPicPr preferRelativeResize="0"/>
            <p:nvPr/>
          </p:nvPicPr>
          <p:blipFill>
            <a:blip r:embed="rId5">
              <a:alphaModFix amt="48000"/>
            </a:blip>
            <a:stretch>
              <a:fillRect/>
            </a:stretch>
          </p:blipFill>
          <p:spPr>
            <a:xfrm rot="-5400000" flipH="1">
              <a:off x="7728637" y="289212"/>
              <a:ext cx="1146700" cy="1146700"/>
            </a:xfrm>
            <a:prstGeom prst="rect">
              <a:avLst/>
            </a:prstGeom>
            <a:noFill/>
            <a:ln>
              <a:noFill/>
            </a:ln>
          </p:spPr>
        </p:pic>
        <p:grpSp>
          <p:nvGrpSpPr>
            <p:cNvPr id="52" name="Google Shape;52;p3"/>
            <p:cNvGrpSpPr/>
            <p:nvPr/>
          </p:nvGrpSpPr>
          <p:grpSpPr>
            <a:xfrm>
              <a:off x="8394371" y="441594"/>
              <a:ext cx="328561" cy="328561"/>
              <a:chOff x="2040096" y="423669"/>
              <a:chExt cx="328561" cy="328561"/>
            </a:xfrm>
          </p:grpSpPr>
          <p:sp>
            <p:nvSpPr>
              <p:cNvPr id="53" name="Google Shape;53;p3"/>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 name="Google Shape;54;p3"/>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 name="Google Shape;55;p3"/>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56" name="Google Shape;56;p3"/>
            <p:cNvPicPr preferRelativeResize="0"/>
            <p:nvPr/>
          </p:nvPicPr>
          <p:blipFill>
            <a:blip r:embed="rId6">
              <a:alphaModFix/>
            </a:blip>
            <a:stretch>
              <a:fillRect/>
            </a:stretch>
          </p:blipFill>
          <p:spPr>
            <a:xfrm rot="5400000" flipH="1">
              <a:off x="7338473" y="772281"/>
              <a:ext cx="1091957" cy="1092630"/>
            </a:xfrm>
            <a:prstGeom prst="rect">
              <a:avLst/>
            </a:prstGeom>
            <a:noFill/>
            <a:ln>
              <a:noFill/>
            </a:ln>
          </p:spPr>
        </p:pic>
        <p:sp>
          <p:nvSpPr>
            <p:cNvPr id="57" name="Google Shape;57;p3"/>
            <p:cNvSpPr/>
            <p:nvPr/>
          </p:nvSpPr>
          <p:spPr>
            <a:xfrm rot="8100000">
              <a:off x="7717495" y="608646"/>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pic>
        <p:nvPicPr>
          <p:cNvPr id="59" name="Google Shape;59;p4"/>
          <p:cNvPicPr preferRelativeResize="0"/>
          <p:nvPr/>
        </p:nvPicPr>
        <p:blipFill>
          <a:blip r:embed="rId2">
            <a:alphaModFix/>
          </a:blip>
          <a:stretch>
            <a:fillRect/>
          </a:stretch>
        </p:blipFill>
        <p:spPr>
          <a:xfrm rot="10800000">
            <a:off x="0" y="13"/>
            <a:ext cx="9144000" cy="5143481"/>
          </a:xfrm>
          <a:prstGeom prst="rect">
            <a:avLst/>
          </a:prstGeom>
          <a:noFill/>
          <a:ln>
            <a:noFill/>
          </a:ln>
        </p:spPr>
      </p:pic>
      <p:sp>
        <p:nvSpPr>
          <p:cNvPr id="60" name="Google Shape;60;p4"/>
          <p:cNvSpPr/>
          <p:nvPr/>
        </p:nvSpPr>
        <p:spPr>
          <a:xfrm rot="10800000">
            <a:off x="498600" y="438831"/>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 name="Google Shape;6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 name="Google Shape;6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Light"/>
              <a:buChar char="●"/>
              <a:defRPr/>
            </a:lvl1pPr>
            <a:lvl2pPr marL="914400" lvl="1" indent="-304800" rtl="0">
              <a:lnSpc>
                <a:spcPct val="100000"/>
              </a:lnSpc>
              <a:spcBef>
                <a:spcPts val="0"/>
              </a:spcBef>
              <a:spcAft>
                <a:spcPts val="0"/>
              </a:spcAft>
              <a:buSzPts val="1200"/>
              <a:buFont typeface="Open Sans Light"/>
              <a:buChar char="○"/>
              <a:defRPr/>
            </a:lvl2pPr>
            <a:lvl3pPr marL="1371600" lvl="2" indent="-304800" rtl="0">
              <a:lnSpc>
                <a:spcPct val="100000"/>
              </a:lnSpc>
              <a:spcBef>
                <a:spcPts val="0"/>
              </a:spcBef>
              <a:spcAft>
                <a:spcPts val="0"/>
              </a:spcAft>
              <a:buSzPts val="1200"/>
              <a:buFont typeface="Open Sans Light"/>
              <a:buChar char="■"/>
              <a:defRPr/>
            </a:lvl3pPr>
            <a:lvl4pPr marL="1828800" lvl="3" indent="-304800" rtl="0">
              <a:lnSpc>
                <a:spcPct val="100000"/>
              </a:lnSpc>
              <a:spcBef>
                <a:spcPts val="0"/>
              </a:spcBef>
              <a:spcAft>
                <a:spcPts val="0"/>
              </a:spcAft>
              <a:buSzPts val="1200"/>
              <a:buFont typeface="Open Sans Light"/>
              <a:buChar char="●"/>
              <a:defRPr/>
            </a:lvl4pPr>
            <a:lvl5pPr marL="2286000" lvl="4" indent="-304800" rtl="0">
              <a:lnSpc>
                <a:spcPct val="100000"/>
              </a:lnSpc>
              <a:spcBef>
                <a:spcPts val="0"/>
              </a:spcBef>
              <a:spcAft>
                <a:spcPts val="0"/>
              </a:spcAft>
              <a:buSzPts val="1200"/>
              <a:buFont typeface="Open Sans Light"/>
              <a:buChar char="○"/>
              <a:defRPr>
                <a:latin typeface="Open Sans"/>
                <a:ea typeface="Open Sans"/>
                <a:cs typeface="Open Sans"/>
                <a:sym typeface="Open Sans"/>
              </a:defRPr>
            </a:lvl5pPr>
            <a:lvl6pPr marL="2743200" lvl="5" indent="-304800" rtl="0">
              <a:lnSpc>
                <a:spcPct val="100000"/>
              </a:lnSpc>
              <a:spcBef>
                <a:spcPts val="0"/>
              </a:spcBef>
              <a:spcAft>
                <a:spcPts val="0"/>
              </a:spcAft>
              <a:buSzPts val="1200"/>
              <a:buFont typeface="Open Sans Light"/>
              <a:buChar char="■"/>
              <a:defRPr/>
            </a:lvl6pPr>
            <a:lvl7pPr marL="3200400" lvl="6" indent="-304800" rtl="0">
              <a:lnSpc>
                <a:spcPct val="100000"/>
              </a:lnSpc>
              <a:spcBef>
                <a:spcPts val="0"/>
              </a:spcBef>
              <a:spcAft>
                <a:spcPts val="0"/>
              </a:spcAft>
              <a:buSzPts val="1200"/>
              <a:buFont typeface="Open Sans Light"/>
              <a:buChar char="●"/>
              <a:defRPr/>
            </a:lvl7pPr>
            <a:lvl8pPr marL="3657600" lvl="7" indent="-304800" rtl="0">
              <a:lnSpc>
                <a:spcPct val="100000"/>
              </a:lnSpc>
              <a:spcBef>
                <a:spcPts val="0"/>
              </a:spcBef>
              <a:spcAft>
                <a:spcPts val="0"/>
              </a:spcAft>
              <a:buSzPts val="1200"/>
              <a:buFont typeface="Open Sans Light"/>
              <a:buChar char="○"/>
              <a:defRPr/>
            </a:lvl8pPr>
            <a:lvl9pPr marL="4114800" lvl="8" indent="-304800" rtl="0">
              <a:lnSpc>
                <a:spcPct val="100000"/>
              </a:lnSpc>
              <a:spcBef>
                <a:spcPts val="0"/>
              </a:spcBef>
              <a:spcAft>
                <a:spcPts val="0"/>
              </a:spcAft>
              <a:buSzPts val="1200"/>
              <a:buFont typeface="Open Sans Light"/>
              <a:buChar char="■"/>
              <a:defRPr/>
            </a:lvl9pPr>
          </a:lstStyle>
          <a:p>
            <a:endParaRPr/>
          </a:p>
        </p:txBody>
      </p:sp>
      <p:pic>
        <p:nvPicPr>
          <p:cNvPr id="63" name="Google Shape;63;p4"/>
          <p:cNvPicPr preferRelativeResize="0"/>
          <p:nvPr/>
        </p:nvPicPr>
        <p:blipFill rotWithShape="1">
          <a:blip r:embed="rId3">
            <a:alphaModFix amt="40000"/>
          </a:blip>
          <a:srcRect l="19929"/>
          <a:stretch/>
        </p:blipFill>
        <p:spPr>
          <a:xfrm rot="-5400000">
            <a:off x="7545925" y="3545425"/>
            <a:ext cx="1421200" cy="1774950"/>
          </a:xfrm>
          <a:prstGeom prst="rect">
            <a:avLst/>
          </a:prstGeom>
          <a:noFill/>
          <a:ln>
            <a:noFill/>
          </a:ln>
        </p:spPr>
      </p:pic>
      <p:sp>
        <p:nvSpPr>
          <p:cNvPr id="64" name="Google Shape;64;p4"/>
          <p:cNvSpPr/>
          <p:nvPr/>
        </p:nvSpPr>
        <p:spPr>
          <a:xfrm rot="10800000">
            <a:off x="210700" y="236781"/>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pic>
        <p:nvPicPr>
          <p:cNvPr id="66" name="Google Shape;66;p5"/>
          <p:cNvPicPr preferRelativeResize="0"/>
          <p:nvPr/>
        </p:nvPicPr>
        <p:blipFill>
          <a:blip r:embed="rId2">
            <a:alphaModFix/>
          </a:blip>
          <a:stretch>
            <a:fillRect/>
          </a:stretch>
        </p:blipFill>
        <p:spPr>
          <a:xfrm rot="10800000">
            <a:off x="0" y="13"/>
            <a:ext cx="9144000" cy="5143481"/>
          </a:xfrm>
          <a:prstGeom prst="rect">
            <a:avLst/>
          </a:prstGeom>
          <a:noFill/>
          <a:ln>
            <a:noFill/>
          </a:ln>
        </p:spPr>
      </p:pic>
      <p:pic>
        <p:nvPicPr>
          <p:cNvPr id="67" name="Google Shape;67;p5"/>
          <p:cNvPicPr preferRelativeResize="0"/>
          <p:nvPr/>
        </p:nvPicPr>
        <p:blipFill rotWithShape="1">
          <a:blip r:embed="rId3">
            <a:alphaModFix amt="60000"/>
          </a:blip>
          <a:srcRect r="24749" b="24437"/>
          <a:stretch/>
        </p:blipFill>
        <p:spPr>
          <a:xfrm rot="5400000">
            <a:off x="3375" y="3507826"/>
            <a:ext cx="1632301" cy="1639048"/>
          </a:xfrm>
          <a:prstGeom prst="rect">
            <a:avLst/>
          </a:prstGeom>
          <a:noFill/>
          <a:ln>
            <a:noFill/>
          </a:ln>
        </p:spPr>
      </p:pic>
      <p:sp>
        <p:nvSpPr>
          <p:cNvPr id="68" name="Google Shape;68;p5"/>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subTitle" idx="1"/>
          </p:nvPr>
        </p:nvSpPr>
        <p:spPr>
          <a:xfrm>
            <a:off x="4923124"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5"/>
          <p:cNvSpPr txBox="1">
            <a:spLocks noGrp="1"/>
          </p:cNvSpPr>
          <p:nvPr>
            <p:ph type="subTitle" idx="2"/>
          </p:nvPr>
        </p:nvSpPr>
        <p:spPr>
          <a:xfrm>
            <a:off x="1715250"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 name="Google Shape;72;p5"/>
          <p:cNvSpPr txBox="1">
            <a:spLocks noGrp="1"/>
          </p:cNvSpPr>
          <p:nvPr>
            <p:ph type="subTitle" idx="3"/>
          </p:nvPr>
        </p:nvSpPr>
        <p:spPr>
          <a:xfrm>
            <a:off x="1715250" y="2067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3" name="Google Shape;73;p5"/>
          <p:cNvSpPr txBox="1">
            <a:spLocks noGrp="1"/>
          </p:cNvSpPr>
          <p:nvPr>
            <p:ph type="subTitle" idx="4"/>
          </p:nvPr>
        </p:nvSpPr>
        <p:spPr>
          <a:xfrm>
            <a:off x="4923125" y="2067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 name="Google Shape;74;p5"/>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5" name="Google Shape;75;p5"/>
          <p:cNvPicPr preferRelativeResize="0"/>
          <p:nvPr/>
        </p:nvPicPr>
        <p:blipFill>
          <a:blip r:embed="rId4">
            <a:alphaModFix/>
          </a:blip>
          <a:stretch>
            <a:fillRect/>
          </a:stretch>
        </p:blipFill>
        <p:spPr>
          <a:xfrm rot="-2700057">
            <a:off x="8280838" y="2538818"/>
            <a:ext cx="523056" cy="523056"/>
          </a:xfrm>
          <a:prstGeom prst="rect">
            <a:avLst/>
          </a:prstGeom>
          <a:noFill/>
          <a:ln>
            <a:noFill/>
          </a:ln>
        </p:spPr>
      </p:pic>
      <p:sp>
        <p:nvSpPr>
          <p:cNvPr id="76" name="Google Shape;76;p5"/>
          <p:cNvSpPr/>
          <p:nvPr/>
        </p:nvSpPr>
        <p:spPr>
          <a:xfrm flipH="1">
            <a:off x="559012" y="445025"/>
            <a:ext cx="582400" cy="101150"/>
          </a:xfrm>
          <a:custGeom>
            <a:avLst/>
            <a:gdLst/>
            <a:ahLst/>
            <a:cxnLst/>
            <a:rect l="l" t="t" r="r" b="b"/>
            <a:pathLst>
              <a:path w="23296" h="4046" extrusionOk="0">
                <a:moveTo>
                  <a:pt x="0" y="0"/>
                </a:moveTo>
                <a:lnTo>
                  <a:pt x="6621" y="0"/>
                </a:lnTo>
                <a:lnTo>
                  <a:pt x="10668" y="4046"/>
                </a:lnTo>
                <a:lnTo>
                  <a:pt x="23296" y="4046"/>
                </a:lnTo>
              </a:path>
            </a:pathLst>
          </a:custGeom>
          <a:noFill/>
          <a:ln w="9525" cap="flat" cmpd="sng">
            <a:solidFill>
              <a:schemeClr val="dk1"/>
            </a:solidFill>
            <a:prstDash val="solid"/>
            <a:round/>
            <a:headEnd type="diamond" w="med" len="med"/>
            <a:tailEnd type="diamond"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pic>
        <p:nvPicPr>
          <p:cNvPr id="94" name="Google Shape;94;p8"/>
          <p:cNvPicPr preferRelativeResize="0"/>
          <p:nvPr/>
        </p:nvPicPr>
        <p:blipFill>
          <a:blip r:embed="rId2">
            <a:alphaModFix/>
          </a:blip>
          <a:stretch>
            <a:fillRect/>
          </a:stretch>
        </p:blipFill>
        <p:spPr>
          <a:xfrm rot="10800000">
            <a:off x="0" y="0"/>
            <a:ext cx="9144000" cy="5143481"/>
          </a:xfrm>
          <a:prstGeom prst="rect">
            <a:avLst/>
          </a:prstGeom>
          <a:noFill/>
          <a:ln>
            <a:noFill/>
          </a:ln>
        </p:spPr>
      </p:pic>
      <p:sp>
        <p:nvSpPr>
          <p:cNvPr id="95" name="Google Shape;95;p8"/>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8"/>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 name="Google Shape;9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5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8" name="Google Shape;98;p8"/>
          <p:cNvGrpSpPr/>
          <p:nvPr/>
        </p:nvGrpSpPr>
        <p:grpSpPr>
          <a:xfrm>
            <a:off x="560750" y="3272729"/>
            <a:ext cx="96900" cy="639291"/>
            <a:chOff x="8382321" y="2252104"/>
            <a:chExt cx="96900" cy="639291"/>
          </a:xfrm>
        </p:grpSpPr>
        <p:sp>
          <p:nvSpPr>
            <p:cNvPr id="99" name="Google Shape;99;p8"/>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0" name="Google Shape;100;p8"/>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1" name="Google Shape;101;p8"/>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8"/>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3" name="Google Shape;103;p8"/>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04" name="Google Shape;104;p8"/>
          <p:cNvGrpSpPr/>
          <p:nvPr/>
        </p:nvGrpSpPr>
        <p:grpSpPr>
          <a:xfrm flipH="1">
            <a:off x="5405635" y="472726"/>
            <a:ext cx="3466800" cy="94200"/>
            <a:chOff x="227760" y="1130801"/>
            <a:chExt cx="3466800" cy="94200"/>
          </a:xfrm>
        </p:grpSpPr>
        <p:cxnSp>
          <p:nvCxnSpPr>
            <p:cNvPr id="105" name="Google Shape;105;p8"/>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06" name="Google Shape;106;p8"/>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pic>
        <p:nvPicPr>
          <p:cNvPr id="108" name="Google Shape;108;p9"/>
          <p:cNvPicPr preferRelativeResize="0"/>
          <p:nvPr/>
        </p:nvPicPr>
        <p:blipFill rotWithShape="1">
          <a:blip r:embed="rId2">
            <a:alphaModFix amt="95000"/>
          </a:blip>
          <a:srcRect/>
          <a:stretch/>
        </p:blipFill>
        <p:spPr>
          <a:xfrm rot="10800000" flipH="1">
            <a:off x="75" y="0"/>
            <a:ext cx="9144000" cy="5143500"/>
          </a:xfrm>
          <a:prstGeom prst="rect">
            <a:avLst/>
          </a:prstGeom>
          <a:noFill/>
          <a:ln>
            <a:noFill/>
          </a:ln>
        </p:spPr>
      </p:pic>
      <p:sp>
        <p:nvSpPr>
          <p:cNvPr id="109" name="Google Shape;109;p9"/>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0" name="Google Shape;110;p9"/>
          <p:cNvSpPr txBox="1">
            <a:spLocks noGrp="1"/>
          </p:cNvSpPr>
          <p:nvPr>
            <p:ph type="title"/>
          </p:nvPr>
        </p:nvSpPr>
        <p:spPr>
          <a:xfrm>
            <a:off x="2135550" y="12540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4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1" name="Google Shape;111;p9"/>
          <p:cNvSpPr txBox="1">
            <a:spLocks noGrp="1"/>
          </p:cNvSpPr>
          <p:nvPr>
            <p:ph type="subTitle" idx="1"/>
          </p:nvPr>
        </p:nvSpPr>
        <p:spPr>
          <a:xfrm>
            <a:off x="2135550" y="3218400"/>
            <a:ext cx="4872900" cy="431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12" name="Google Shape;112;p9"/>
          <p:cNvPicPr preferRelativeResize="0"/>
          <p:nvPr/>
        </p:nvPicPr>
        <p:blipFill rotWithShape="1">
          <a:blip r:embed="rId3">
            <a:alphaModFix amt="40000"/>
          </a:blip>
          <a:srcRect l="15839" b="24305"/>
          <a:stretch/>
        </p:blipFill>
        <p:spPr>
          <a:xfrm rot="5400000">
            <a:off x="-71987" y="71988"/>
            <a:ext cx="1430949" cy="1286974"/>
          </a:xfrm>
          <a:prstGeom prst="rect">
            <a:avLst/>
          </a:prstGeom>
          <a:noFill/>
          <a:ln>
            <a:noFill/>
          </a:ln>
        </p:spPr>
      </p:pic>
      <p:sp>
        <p:nvSpPr>
          <p:cNvPr id="113" name="Google Shape;113;p9"/>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4" name="Google Shape;114;p9"/>
          <p:cNvPicPr preferRelativeResize="0"/>
          <p:nvPr/>
        </p:nvPicPr>
        <p:blipFill>
          <a:blip r:embed="rId4">
            <a:alphaModFix amt="48000"/>
          </a:blip>
          <a:stretch>
            <a:fillRect/>
          </a:stretch>
        </p:blipFill>
        <p:spPr>
          <a:xfrm flipH="1">
            <a:off x="7725479" y="3712983"/>
            <a:ext cx="1146700" cy="1146700"/>
          </a:xfrm>
          <a:prstGeom prst="rect">
            <a:avLst/>
          </a:prstGeom>
          <a:noFill/>
          <a:ln>
            <a:noFill/>
          </a:ln>
        </p:spPr>
      </p:pic>
      <p:grpSp>
        <p:nvGrpSpPr>
          <p:cNvPr id="115" name="Google Shape;115;p9"/>
          <p:cNvGrpSpPr/>
          <p:nvPr/>
        </p:nvGrpSpPr>
        <p:grpSpPr>
          <a:xfrm rot="5400000">
            <a:off x="8399448" y="4385235"/>
            <a:ext cx="328561" cy="328561"/>
            <a:chOff x="2040096" y="423669"/>
            <a:chExt cx="328561" cy="328561"/>
          </a:xfrm>
        </p:grpSpPr>
        <p:sp>
          <p:nvSpPr>
            <p:cNvPr id="116" name="Google Shape;116;p9"/>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9"/>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9"/>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0"/>
          <p:cNvSpPr>
            <a:spLocks noGrp="1"/>
          </p:cNvSpPr>
          <p:nvPr>
            <p:ph type="pic" idx="2"/>
          </p:nvPr>
        </p:nvSpPr>
        <p:spPr>
          <a:xfrm>
            <a:off x="0" y="0"/>
            <a:ext cx="9144000" cy="5143500"/>
          </a:xfrm>
          <a:prstGeom prst="rect">
            <a:avLst/>
          </a:prstGeom>
          <a:noFill/>
          <a:ln>
            <a:noFill/>
          </a:ln>
        </p:spPr>
      </p:sp>
      <p:sp>
        <p:nvSpPr>
          <p:cNvPr id="121" name="Google Shape;12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6"/>
        <p:cNvGrpSpPr/>
        <p:nvPr/>
      </p:nvGrpSpPr>
      <p:grpSpPr>
        <a:xfrm>
          <a:off x="0" y="0"/>
          <a:ext cx="0" cy="0"/>
          <a:chOff x="0" y="0"/>
          <a:chExt cx="0" cy="0"/>
        </a:xfrm>
      </p:grpSpPr>
      <p:pic>
        <p:nvPicPr>
          <p:cNvPr id="147" name="Google Shape;14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8" name="Google Shape;148;p13"/>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49" name="Google Shape;149;p13"/>
          <p:cNvPicPr preferRelativeResize="0"/>
          <p:nvPr/>
        </p:nvPicPr>
        <p:blipFill rotWithShape="1">
          <a:blip r:embed="rId3">
            <a:alphaModFix amt="40000"/>
          </a:blip>
          <a:srcRect t="40302" r="47190"/>
          <a:stretch/>
        </p:blipFill>
        <p:spPr>
          <a:xfrm rot="5400000">
            <a:off x="8005125" y="3999687"/>
            <a:ext cx="1069125" cy="1208625"/>
          </a:xfrm>
          <a:prstGeom prst="rect">
            <a:avLst/>
          </a:prstGeom>
          <a:noFill/>
          <a:ln>
            <a:noFill/>
          </a:ln>
        </p:spPr>
      </p:pic>
      <p:sp>
        <p:nvSpPr>
          <p:cNvPr id="150" name="Google Shape;150;p13"/>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1" name="Google Shape;1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 name="Google Shape;152;p13"/>
          <p:cNvSpPr txBox="1">
            <a:spLocks noGrp="1"/>
          </p:cNvSpPr>
          <p:nvPr>
            <p:ph type="title" idx="2" hasCustomPrompt="1"/>
          </p:nvPr>
        </p:nvSpPr>
        <p:spPr>
          <a:xfrm>
            <a:off x="3622788" y="177983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title" idx="3" hasCustomPrompt="1"/>
          </p:nvPr>
        </p:nvSpPr>
        <p:spPr>
          <a:xfrm>
            <a:off x="4786525" y="2587029"/>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a:spLocks noGrp="1"/>
          </p:cNvSpPr>
          <p:nvPr>
            <p:ph type="title" idx="4" hasCustomPrompt="1"/>
          </p:nvPr>
        </p:nvSpPr>
        <p:spPr>
          <a:xfrm>
            <a:off x="4786513" y="177983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a:spLocks noGrp="1"/>
          </p:cNvSpPr>
          <p:nvPr>
            <p:ph type="title" idx="5" hasCustomPrompt="1"/>
          </p:nvPr>
        </p:nvSpPr>
        <p:spPr>
          <a:xfrm>
            <a:off x="3622788" y="3394216"/>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a:spLocks noGrp="1"/>
          </p:cNvSpPr>
          <p:nvPr>
            <p:ph type="title" idx="6" hasCustomPrompt="1"/>
          </p:nvPr>
        </p:nvSpPr>
        <p:spPr>
          <a:xfrm>
            <a:off x="3622800" y="258703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3"/>
          <p:cNvSpPr txBox="1">
            <a:spLocks noGrp="1"/>
          </p:cNvSpPr>
          <p:nvPr>
            <p:ph type="title" idx="7" hasCustomPrompt="1"/>
          </p:nvPr>
        </p:nvSpPr>
        <p:spPr>
          <a:xfrm>
            <a:off x="4786513" y="3394216"/>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a:spLocks noGrp="1"/>
          </p:cNvSpPr>
          <p:nvPr>
            <p:ph type="subTitle" idx="1"/>
          </p:nvPr>
        </p:nvSpPr>
        <p:spPr>
          <a:xfrm>
            <a:off x="901563" y="1814025"/>
            <a:ext cx="2382600" cy="379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9" name="Google Shape;159;p13"/>
          <p:cNvSpPr txBox="1">
            <a:spLocks noGrp="1"/>
          </p:cNvSpPr>
          <p:nvPr>
            <p:ph type="subTitle" idx="8"/>
          </p:nvPr>
        </p:nvSpPr>
        <p:spPr>
          <a:xfrm>
            <a:off x="5859838" y="1814025"/>
            <a:ext cx="2382600" cy="379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0" name="Google Shape;160;p13"/>
          <p:cNvSpPr txBox="1">
            <a:spLocks noGrp="1"/>
          </p:cNvSpPr>
          <p:nvPr>
            <p:ph type="subTitle" idx="9"/>
          </p:nvPr>
        </p:nvSpPr>
        <p:spPr>
          <a:xfrm>
            <a:off x="901563" y="2662775"/>
            <a:ext cx="2382600" cy="379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1" name="Google Shape;161;p13"/>
          <p:cNvSpPr txBox="1">
            <a:spLocks noGrp="1"/>
          </p:cNvSpPr>
          <p:nvPr>
            <p:ph type="subTitle" idx="13"/>
          </p:nvPr>
        </p:nvSpPr>
        <p:spPr>
          <a:xfrm>
            <a:off x="5859838" y="2621225"/>
            <a:ext cx="2382600" cy="379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2" name="Google Shape;162;p13"/>
          <p:cNvSpPr txBox="1">
            <a:spLocks noGrp="1"/>
          </p:cNvSpPr>
          <p:nvPr>
            <p:ph type="subTitle" idx="14"/>
          </p:nvPr>
        </p:nvSpPr>
        <p:spPr>
          <a:xfrm>
            <a:off x="901563" y="3428425"/>
            <a:ext cx="2382600" cy="379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 name="Google Shape;163;p13"/>
          <p:cNvSpPr txBox="1">
            <a:spLocks noGrp="1"/>
          </p:cNvSpPr>
          <p:nvPr>
            <p:ph type="subTitle" idx="15"/>
          </p:nvPr>
        </p:nvSpPr>
        <p:spPr>
          <a:xfrm>
            <a:off x="5859838" y="3428425"/>
            <a:ext cx="2382600" cy="379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4" name="Google Shape;164;p13"/>
          <p:cNvGrpSpPr/>
          <p:nvPr/>
        </p:nvGrpSpPr>
        <p:grpSpPr>
          <a:xfrm>
            <a:off x="426863" y="304600"/>
            <a:ext cx="3709283" cy="4347850"/>
            <a:chOff x="426863" y="304600"/>
            <a:chExt cx="3709283" cy="4347850"/>
          </a:xfrm>
        </p:grpSpPr>
        <p:grpSp>
          <p:nvGrpSpPr>
            <p:cNvPr id="165" name="Google Shape;165;p13"/>
            <p:cNvGrpSpPr/>
            <p:nvPr/>
          </p:nvGrpSpPr>
          <p:grpSpPr>
            <a:xfrm>
              <a:off x="426863" y="304600"/>
              <a:ext cx="329950" cy="1161950"/>
              <a:chOff x="8242575" y="235250"/>
              <a:chExt cx="329950" cy="1161950"/>
            </a:xfrm>
          </p:grpSpPr>
          <p:sp>
            <p:nvSpPr>
              <p:cNvPr id="166" name="Google Shape;166;p13"/>
              <p:cNvSpPr/>
              <p:nvPr/>
            </p:nvSpPr>
            <p:spPr>
              <a:xfrm>
                <a:off x="8242575" y="236700"/>
                <a:ext cx="251750" cy="1160500"/>
              </a:xfrm>
              <a:custGeom>
                <a:avLst/>
                <a:gdLst/>
                <a:ahLst/>
                <a:cxnLst/>
                <a:rect l="l" t="t" r="r" b="b"/>
                <a:pathLst>
                  <a:path w="10070" h="46420" extrusionOk="0">
                    <a:moveTo>
                      <a:pt x="0" y="0"/>
                    </a:moveTo>
                    <a:lnTo>
                      <a:pt x="0" y="21345"/>
                    </a:lnTo>
                    <a:lnTo>
                      <a:pt x="10070" y="31415"/>
                    </a:lnTo>
                    <a:lnTo>
                      <a:pt x="10070" y="46420"/>
                    </a:lnTo>
                  </a:path>
                </a:pathLst>
              </a:custGeom>
              <a:noFill/>
              <a:ln w="9525" cap="flat" cmpd="sng">
                <a:solidFill>
                  <a:schemeClr val="dk1"/>
                </a:solidFill>
                <a:prstDash val="solid"/>
                <a:round/>
                <a:headEnd type="none" w="med" len="med"/>
                <a:tailEnd type="diamond" w="med" len="med"/>
              </a:ln>
            </p:spPr>
          </p:sp>
          <p:sp>
            <p:nvSpPr>
              <p:cNvPr id="167" name="Google Shape;167;p13"/>
              <p:cNvSpPr/>
              <p:nvPr/>
            </p:nvSpPr>
            <p:spPr>
              <a:xfrm>
                <a:off x="8321475" y="235250"/>
                <a:ext cx="251050" cy="1069132"/>
              </a:xfrm>
              <a:custGeom>
                <a:avLst/>
                <a:gdLst/>
                <a:ahLst/>
                <a:cxnLst/>
                <a:rect l="l" t="t" r="r" b="b"/>
                <a:pathLst>
                  <a:path w="10042" h="46133" extrusionOk="0">
                    <a:moveTo>
                      <a:pt x="0" y="0"/>
                    </a:moveTo>
                    <a:lnTo>
                      <a:pt x="0" y="20198"/>
                    </a:lnTo>
                    <a:lnTo>
                      <a:pt x="10042" y="30239"/>
                    </a:lnTo>
                    <a:lnTo>
                      <a:pt x="10042" y="46133"/>
                    </a:lnTo>
                  </a:path>
                </a:pathLst>
              </a:custGeom>
              <a:noFill/>
              <a:ln w="9525" cap="flat" cmpd="sng">
                <a:solidFill>
                  <a:schemeClr val="dk1"/>
                </a:solidFill>
                <a:prstDash val="solid"/>
                <a:round/>
                <a:headEnd type="none" w="med" len="med"/>
                <a:tailEnd type="oval" w="med" len="med"/>
              </a:ln>
            </p:spPr>
          </p:sp>
        </p:grpSp>
        <p:grpSp>
          <p:nvGrpSpPr>
            <p:cNvPr id="168" name="Google Shape;168;p13"/>
            <p:cNvGrpSpPr/>
            <p:nvPr/>
          </p:nvGrpSpPr>
          <p:grpSpPr>
            <a:xfrm rot="5400000">
              <a:off x="3768050" y="4284354"/>
              <a:ext cx="96900" cy="639291"/>
              <a:chOff x="8382321" y="2252104"/>
              <a:chExt cx="96900" cy="639291"/>
            </a:xfrm>
          </p:grpSpPr>
          <p:sp>
            <p:nvSpPr>
              <p:cNvPr id="169" name="Google Shape;169;p13"/>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 name="Google Shape;170;p13"/>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1" name="Google Shape;171;p13"/>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2" name="Google Shape;172;p13"/>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3" name="Google Shape;173;p13"/>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8" r:id="rId8"/>
    <p:sldLayoutId id="2147483659" r:id="rId9"/>
    <p:sldLayoutId id="2147483662" r:id="rId10"/>
    <p:sldLayoutId id="2147483663" r:id="rId11"/>
    <p:sldLayoutId id="2147483664" r:id="rId12"/>
    <p:sldLayoutId id="2147483666" r:id="rId13"/>
    <p:sldLayoutId id="2147483667" r:id="rId14"/>
    <p:sldLayoutId id="21474836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ctrTitle"/>
          </p:nvPr>
        </p:nvSpPr>
        <p:spPr>
          <a:xfrm>
            <a:off x="941825" y="2036863"/>
            <a:ext cx="5609700" cy="17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b="0" dirty="0" err="1">
                <a:latin typeface="DM Sans ExtraLight"/>
                <a:ea typeface="DM Sans ExtraLight"/>
                <a:cs typeface="DM Sans ExtraLight"/>
                <a:sym typeface="DM Sans ExtraLight"/>
              </a:rPr>
              <a:t>Document</a:t>
            </a:r>
            <a:r>
              <a:rPr lang="es-419" b="0" dirty="0">
                <a:latin typeface="DM Sans ExtraLight"/>
                <a:ea typeface="DM Sans ExtraLight"/>
                <a:cs typeface="DM Sans ExtraLight"/>
                <a:sym typeface="DM Sans ExtraLight"/>
              </a:rPr>
              <a:t> </a:t>
            </a:r>
            <a:r>
              <a:rPr lang="es-419" b="0" dirty="0" err="1">
                <a:latin typeface="DM Sans ExtraLight"/>
                <a:ea typeface="DM Sans ExtraLight"/>
                <a:cs typeface="DM Sans ExtraLight"/>
                <a:sym typeface="DM Sans ExtraLight"/>
              </a:rPr>
              <a:t>Managment</a:t>
            </a:r>
            <a:r>
              <a:rPr lang="es-419" b="0" dirty="0">
                <a:latin typeface="DM Sans ExtraLight"/>
                <a:ea typeface="DM Sans ExtraLight"/>
                <a:cs typeface="DM Sans ExtraLight"/>
                <a:sym typeface="DM Sans ExtraLight"/>
              </a:rPr>
              <a:t> </a:t>
            </a:r>
            <a:r>
              <a:rPr lang="es-419" b="0" dirty="0" err="1">
                <a:latin typeface="DM Sans ExtraLight"/>
                <a:ea typeface="DM Sans ExtraLight"/>
                <a:cs typeface="DM Sans ExtraLight"/>
                <a:sym typeface="DM Sans ExtraLight"/>
              </a:rPr>
              <a:t>System</a:t>
            </a:r>
            <a:endParaRPr lang="es-419" dirty="0">
              <a:latin typeface="DM Sans"/>
              <a:ea typeface="DM Sans"/>
              <a:cs typeface="DM Sans"/>
              <a:sym typeface="DM Sans"/>
            </a:endParaRPr>
          </a:p>
        </p:txBody>
      </p:sp>
      <p:sp>
        <p:nvSpPr>
          <p:cNvPr id="299" name="Google Shape;299;p26"/>
          <p:cNvSpPr txBox="1">
            <a:spLocks noGrp="1"/>
          </p:cNvSpPr>
          <p:nvPr>
            <p:ph type="subTitle" idx="1"/>
          </p:nvPr>
        </p:nvSpPr>
        <p:spPr>
          <a:xfrm>
            <a:off x="1044574" y="3822675"/>
            <a:ext cx="46778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a:solidFill>
                  <a:schemeClr val="accent5">
                    <a:lumMod val="60000"/>
                    <a:lumOff val="40000"/>
                  </a:schemeClr>
                </a:solidFill>
              </a:rPr>
              <a:t>Creating a Mini-Archive for University Collaboration</a:t>
            </a:r>
            <a:endParaRPr lang="en-US" b="1" dirty="0"/>
          </a:p>
        </p:txBody>
      </p:sp>
      <p:pic>
        <p:nvPicPr>
          <p:cNvPr id="300" name="Google Shape;300;p26"/>
          <p:cNvPicPr preferRelativeResize="0"/>
          <p:nvPr/>
        </p:nvPicPr>
        <p:blipFill>
          <a:blip r:embed="rId3">
            <a:alphaModFix/>
          </a:blip>
          <a:stretch>
            <a:fillRect/>
          </a:stretch>
        </p:blipFill>
        <p:spPr>
          <a:xfrm rot="-2700057">
            <a:off x="6755934" y="2010006"/>
            <a:ext cx="523056" cy="523056"/>
          </a:xfrm>
          <a:prstGeom prst="rect">
            <a:avLst/>
          </a:prstGeom>
          <a:noFill/>
          <a:ln>
            <a:noFill/>
          </a:ln>
        </p:spPr>
      </p:pic>
      <p:sp>
        <p:nvSpPr>
          <p:cNvPr id="2" name="ZoneTexte 1">
            <a:extLst>
              <a:ext uri="{FF2B5EF4-FFF2-40B4-BE49-F238E27FC236}">
                <a16:creationId xmlns:a16="http://schemas.microsoft.com/office/drawing/2014/main" id="{CB5075EB-7854-44A1-AB13-5113B0F5D91F}"/>
              </a:ext>
            </a:extLst>
          </p:cNvPr>
          <p:cNvSpPr txBox="1"/>
          <p:nvPr/>
        </p:nvSpPr>
        <p:spPr>
          <a:xfrm>
            <a:off x="6017342" y="4434348"/>
            <a:ext cx="2723535" cy="369332"/>
          </a:xfrm>
          <a:prstGeom prst="rect">
            <a:avLst/>
          </a:prstGeom>
          <a:noFill/>
        </p:spPr>
        <p:txBody>
          <a:bodyPr wrap="square" rtlCol="0">
            <a:spAutoFit/>
          </a:bodyPr>
          <a:lstStyle/>
          <a:p>
            <a:r>
              <a:rPr lang="fr-FR" sz="1800" dirty="0">
                <a:solidFill>
                  <a:srgbClr val="FFFFFF"/>
                </a:solidFill>
                <a:latin typeface="DM Sans ExtraLight" panose="020B0604020202020204" charset="0"/>
              </a:rPr>
              <a:t>Date:  14 / 01 / 2024</a:t>
            </a:r>
            <a:endParaRPr lang="fr-FR" dirty="0">
              <a:solidFill>
                <a:srgbClr val="FFFFFF"/>
              </a:solidFill>
              <a:latin typeface="DM Sans ExtraLigh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535717" y="385397"/>
            <a:ext cx="1651820" cy="4093324"/>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br>
              <a:rPr lang="es-419" sz="2800" dirty="0"/>
            </a:br>
            <a:r>
              <a:rPr lang="es-419" sz="2800" dirty="0"/>
              <a:t>UML</a:t>
            </a:r>
            <a:br>
              <a:rPr lang="es-419" sz="2800" dirty="0"/>
            </a:br>
            <a:r>
              <a:rPr lang="es-419" sz="2800" dirty="0" err="1"/>
              <a:t>Class</a:t>
            </a:r>
            <a:br>
              <a:rPr lang="es-419" sz="2800" dirty="0"/>
            </a:br>
            <a:r>
              <a:rPr lang="es-419" sz="2800" dirty="0" err="1"/>
              <a:t>Diagram</a:t>
            </a:r>
            <a:endParaRPr sz="2800" dirty="0"/>
          </a:p>
        </p:txBody>
      </p:sp>
      <p:pic>
        <p:nvPicPr>
          <p:cNvPr id="3" name="Image 2">
            <a:extLst>
              <a:ext uri="{FF2B5EF4-FFF2-40B4-BE49-F238E27FC236}">
                <a16:creationId xmlns:a16="http://schemas.microsoft.com/office/drawing/2014/main" id="{AE426114-13A7-4D23-977A-66091D5FD6A3}"/>
              </a:ext>
            </a:extLst>
          </p:cNvPr>
          <p:cNvPicPr>
            <a:picLocks noChangeAspect="1"/>
          </p:cNvPicPr>
          <p:nvPr/>
        </p:nvPicPr>
        <p:blipFill>
          <a:blip r:embed="rId3"/>
          <a:stretch>
            <a:fillRect/>
          </a:stretch>
        </p:blipFill>
        <p:spPr>
          <a:xfrm>
            <a:off x="2323097" y="762375"/>
            <a:ext cx="6285186" cy="3557377"/>
          </a:xfrm>
          <a:prstGeom prst="rect">
            <a:avLst/>
          </a:prstGeom>
        </p:spPr>
      </p:pic>
    </p:spTree>
    <p:extLst>
      <p:ext uri="{BB962C8B-B14F-4D97-AF65-F5344CB8AC3E}">
        <p14:creationId xmlns:p14="http://schemas.microsoft.com/office/powerpoint/2010/main" val="546643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2942585" y="770740"/>
            <a:ext cx="7262960" cy="693683"/>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s-419" sz="1800" dirty="0"/>
              <a:t>UML </a:t>
            </a:r>
            <a:r>
              <a:rPr lang="es-419" sz="1800" dirty="0" err="1"/>
              <a:t>Class</a:t>
            </a:r>
            <a:r>
              <a:rPr lang="es-419" sz="1800" dirty="0"/>
              <a:t> </a:t>
            </a:r>
            <a:r>
              <a:rPr lang="es-419" sz="1800" dirty="0" err="1"/>
              <a:t>Diagram</a:t>
            </a:r>
            <a:r>
              <a:rPr lang="es-419" sz="1800" dirty="0"/>
              <a:t> </a:t>
            </a:r>
            <a:r>
              <a:rPr lang="es-419" sz="1800" dirty="0" err="1"/>
              <a:t>With</a:t>
            </a:r>
            <a:r>
              <a:rPr lang="es-419" sz="1800" dirty="0"/>
              <a:t> </a:t>
            </a:r>
            <a:r>
              <a:rPr lang="es-419" sz="1800" dirty="0" err="1"/>
              <a:t>Design</a:t>
            </a:r>
            <a:r>
              <a:rPr lang="es-419" sz="1800" dirty="0"/>
              <a:t> </a:t>
            </a:r>
            <a:r>
              <a:rPr lang="es-419" sz="1800" dirty="0" err="1"/>
              <a:t>Priciples</a:t>
            </a:r>
            <a:endParaRPr sz="1800" dirty="0"/>
          </a:p>
        </p:txBody>
      </p:sp>
      <p:pic>
        <p:nvPicPr>
          <p:cNvPr id="4" name="Image 3">
            <a:extLst>
              <a:ext uri="{FF2B5EF4-FFF2-40B4-BE49-F238E27FC236}">
                <a16:creationId xmlns:a16="http://schemas.microsoft.com/office/drawing/2014/main" id="{9A8AE6F9-C267-43FC-A246-D772B7652767}"/>
              </a:ext>
            </a:extLst>
          </p:cNvPr>
          <p:cNvPicPr>
            <a:picLocks noChangeAspect="1"/>
          </p:cNvPicPr>
          <p:nvPr/>
        </p:nvPicPr>
        <p:blipFill>
          <a:blip r:embed="rId3"/>
          <a:stretch>
            <a:fillRect/>
          </a:stretch>
        </p:blipFill>
        <p:spPr>
          <a:xfrm>
            <a:off x="127758" y="115615"/>
            <a:ext cx="8888483" cy="4467352"/>
          </a:xfrm>
          <a:prstGeom prst="rect">
            <a:avLst/>
          </a:prstGeom>
        </p:spPr>
      </p:pic>
    </p:spTree>
    <p:extLst>
      <p:ext uri="{BB962C8B-B14F-4D97-AF65-F5344CB8AC3E}">
        <p14:creationId xmlns:p14="http://schemas.microsoft.com/office/powerpoint/2010/main" val="349014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6695090" y="525088"/>
            <a:ext cx="1965434" cy="409332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br>
              <a:rPr lang="es-419" sz="2800" dirty="0"/>
            </a:br>
            <a:br>
              <a:rPr lang="es-419" sz="2800" dirty="0"/>
            </a:br>
            <a:r>
              <a:rPr lang="es-419" sz="2800" dirty="0" err="1"/>
              <a:t>Sequence</a:t>
            </a:r>
            <a:br>
              <a:rPr lang="es-419" sz="2800" dirty="0"/>
            </a:br>
            <a:r>
              <a:rPr lang="es-419" sz="2800" dirty="0" err="1"/>
              <a:t>Diagram</a:t>
            </a:r>
            <a:endParaRPr sz="2800" dirty="0"/>
          </a:p>
        </p:txBody>
      </p:sp>
      <p:pic>
        <p:nvPicPr>
          <p:cNvPr id="3" name="Image 2">
            <a:extLst>
              <a:ext uri="{FF2B5EF4-FFF2-40B4-BE49-F238E27FC236}">
                <a16:creationId xmlns:a16="http://schemas.microsoft.com/office/drawing/2014/main" id="{C612F52D-FE5D-404E-BB55-6C7BA6B19808}"/>
              </a:ext>
            </a:extLst>
          </p:cNvPr>
          <p:cNvPicPr>
            <a:picLocks noChangeAspect="1"/>
          </p:cNvPicPr>
          <p:nvPr/>
        </p:nvPicPr>
        <p:blipFill>
          <a:blip r:embed="rId3"/>
          <a:stretch>
            <a:fillRect/>
          </a:stretch>
        </p:blipFill>
        <p:spPr>
          <a:xfrm>
            <a:off x="0" y="0"/>
            <a:ext cx="6326856" cy="5143500"/>
          </a:xfrm>
          <a:prstGeom prst="rect">
            <a:avLst/>
          </a:prstGeom>
        </p:spPr>
      </p:pic>
    </p:spTree>
    <p:extLst>
      <p:ext uri="{BB962C8B-B14F-4D97-AF65-F5344CB8AC3E}">
        <p14:creationId xmlns:p14="http://schemas.microsoft.com/office/powerpoint/2010/main" val="3456297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5990896" y="525088"/>
            <a:ext cx="2451167" cy="409332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br>
              <a:rPr lang="es-419" sz="2800" dirty="0"/>
            </a:br>
            <a:br>
              <a:rPr lang="es-419" sz="2800" dirty="0"/>
            </a:br>
            <a:r>
              <a:rPr lang="es-419" sz="2800" dirty="0" err="1"/>
              <a:t>Transition</a:t>
            </a:r>
            <a:br>
              <a:rPr lang="es-419" sz="2800" dirty="0"/>
            </a:br>
            <a:r>
              <a:rPr lang="es-419" sz="2800" dirty="0" err="1"/>
              <a:t>Diagram</a:t>
            </a:r>
            <a:endParaRPr sz="2800" dirty="0"/>
          </a:p>
        </p:txBody>
      </p:sp>
      <p:pic>
        <p:nvPicPr>
          <p:cNvPr id="3" name="Image 2">
            <a:extLst>
              <a:ext uri="{FF2B5EF4-FFF2-40B4-BE49-F238E27FC236}">
                <a16:creationId xmlns:a16="http://schemas.microsoft.com/office/drawing/2014/main" id="{B3C3FEE4-2139-469D-A944-E4A87DF557E7}"/>
              </a:ext>
            </a:extLst>
          </p:cNvPr>
          <p:cNvPicPr>
            <a:picLocks noChangeAspect="1"/>
          </p:cNvPicPr>
          <p:nvPr/>
        </p:nvPicPr>
        <p:blipFill>
          <a:blip r:embed="rId3"/>
          <a:stretch>
            <a:fillRect/>
          </a:stretch>
        </p:blipFill>
        <p:spPr>
          <a:xfrm>
            <a:off x="0" y="0"/>
            <a:ext cx="4776825" cy="5143500"/>
          </a:xfrm>
          <a:prstGeom prst="rect">
            <a:avLst/>
          </a:prstGeom>
        </p:spPr>
      </p:pic>
    </p:spTree>
    <p:extLst>
      <p:ext uri="{BB962C8B-B14F-4D97-AF65-F5344CB8AC3E}">
        <p14:creationId xmlns:p14="http://schemas.microsoft.com/office/powerpoint/2010/main" val="3179484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4"/>
          <p:cNvSpPr txBox="1">
            <a:spLocks noGrp="1"/>
          </p:cNvSpPr>
          <p:nvPr>
            <p:ph type="title"/>
          </p:nvPr>
        </p:nvSpPr>
        <p:spPr>
          <a:xfrm>
            <a:off x="289531" y="0"/>
            <a:ext cx="1534508" cy="47086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s-419" sz="1800" dirty="0"/>
            </a:br>
            <a:br>
              <a:rPr lang="es-419" sz="1800" dirty="0"/>
            </a:br>
            <a:br>
              <a:rPr lang="es-419" sz="1800" dirty="0"/>
            </a:br>
            <a:br>
              <a:rPr lang="es-419" sz="1800" dirty="0"/>
            </a:br>
            <a:br>
              <a:rPr lang="es-419" sz="1800" dirty="0"/>
            </a:br>
            <a:r>
              <a:rPr lang="es-419" sz="1800" dirty="0"/>
              <a:t>Software </a:t>
            </a:r>
            <a:r>
              <a:rPr lang="es-419" sz="1800" dirty="0" err="1"/>
              <a:t>Application</a:t>
            </a:r>
            <a:r>
              <a:rPr lang="es-419" sz="1800" dirty="0"/>
              <a:t>:</a:t>
            </a:r>
            <a:br>
              <a:rPr lang="es-419" sz="1800" dirty="0"/>
            </a:br>
            <a:r>
              <a:rPr lang="es-419" sz="1800" dirty="0" err="1"/>
              <a:t>Login</a:t>
            </a:r>
            <a:br>
              <a:rPr lang="es-419" sz="1800" dirty="0"/>
            </a:br>
            <a:r>
              <a:rPr lang="es-419" sz="1800" dirty="0"/>
              <a:t>Page</a:t>
            </a:r>
            <a:endParaRPr sz="1800" dirty="0"/>
          </a:p>
        </p:txBody>
      </p:sp>
      <p:pic>
        <p:nvPicPr>
          <p:cNvPr id="27" name="Image 26">
            <a:extLst>
              <a:ext uri="{FF2B5EF4-FFF2-40B4-BE49-F238E27FC236}">
                <a16:creationId xmlns:a16="http://schemas.microsoft.com/office/drawing/2014/main" id="{0A492D18-C6AD-4633-8337-BF91531C60E3}"/>
              </a:ext>
            </a:extLst>
          </p:cNvPr>
          <p:cNvPicPr>
            <a:picLocks noChangeAspect="1"/>
          </p:cNvPicPr>
          <p:nvPr/>
        </p:nvPicPr>
        <p:blipFill>
          <a:blip r:embed="rId3"/>
          <a:stretch>
            <a:fillRect/>
          </a:stretch>
        </p:blipFill>
        <p:spPr>
          <a:xfrm>
            <a:off x="1824039" y="314010"/>
            <a:ext cx="7030431" cy="45154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5"/>
          <p:cNvSpPr txBox="1">
            <a:spLocks noGrp="1"/>
          </p:cNvSpPr>
          <p:nvPr>
            <p:ph type="title"/>
          </p:nvPr>
        </p:nvSpPr>
        <p:spPr>
          <a:xfrm>
            <a:off x="713225" y="634950"/>
            <a:ext cx="3858600" cy="110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dirty="0" err="1"/>
              <a:t>Thanks</a:t>
            </a:r>
            <a:r>
              <a:rPr lang="es-419" dirty="0"/>
              <a:t>!</a:t>
            </a:r>
            <a:endParaRPr dirty="0"/>
          </a:p>
        </p:txBody>
      </p:sp>
      <p:sp>
        <p:nvSpPr>
          <p:cNvPr id="718" name="Google Shape;718;p45"/>
          <p:cNvSpPr txBox="1">
            <a:spLocks noGrp="1"/>
          </p:cNvSpPr>
          <p:nvPr>
            <p:ph type="subTitle" idx="1"/>
          </p:nvPr>
        </p:nvSpPr>
        <p:spPr>
          <a:xfrm>
            <a:off x="713225" y="1816950"/>
            <a:ext cx="3858600" cy="9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dirty="0"/>
              <a:t>Do </a:t>
            </a:r>
            <a:r>
              <a:rPr lang="es-419" b="1" dirty="0" err="1"/>
              <a:t>you</a:t>
            </a:r>
            <a:r>
              <a:rPr lang="es-419" b="1" dirty="0"/>
              <a:t> </a:t>
            </a:r>
            <a:r>
              <a:rPr lang="es-419" b="1" dirty="0" err="1"/>
              <a:t>have</a:t>
            </a:r>
            <a:r>
              <a:rPr lang="es-419" b="1" dirty="0"/>
              <a:t> </a:t>
            </a:r>
            <a:r>
              <a:rPr lang="es-419" b="1" dirty="0" err="1"/>
              <a:t>any</a:t>
            </a:r>
            <a:r>
              <a:rPr lang="es-419" b="1" dirty="0"/>
              <a:t> </a:t>
            </a:r>
            <a:r>
              <a:rPr lang="es-419" b="1" dirty="0" err="1"/>
              <a:t>questions</a:t>
            </a:r>
            <a:r>
              <a:rPr lang="es-419" b="1" dirty="0"/>
              <a:t>?</a:t>
            </a:r>
            <a:endParaRPr b="1" dirty="0"/>
          </a:p>
          <a:p>
            <a:pPr marL="0" lvl="0" indent="0" algn="l" rtl="0">
              <a:spcBef>
                <a:spcPts val="0"/>
              </a:spcBef>
              <a:spcAft>
                <a:spcPts val="0"/>
              </a:spcAft>
              <a:buNone/>
            </a:pPr>
            <a:r>
              <a:rPr lang="fr-FR" dirty="0"/>
              <a:t>group16@gmail,com</a:t>
            </a:r>
            <a:endParaRPr dirty="0"/>
          </a:p>
          <a:p>
            <a:pPr marL="0" lvl="0" indent="0" algn="l" rtl="0">
              <a:spcBef>
                <a:spcPts val="0"/>
              </a:spcBef>
              <a:spcAft>
                <a:spcPts val="0"/>
              </a:spcAft>
              <a:buNone/>
            </a:pPr>
            <a:r>
              <a:rPr lang="es-419" dirty="0"/>
              <a:t>+</a:t>
            </a:r>
            <a:r>
              <a:rPr lang="fr-FR" dirty="0"/>
              <a:t>237 694 52 59 31</a:t>
            </a:r>
            <a:endParaRPr dirty="0"/>
          </a:p>
        </p:txBody>
      </p:sp>
      <p:sp>
        <p:nvSpPr>
          <p:cNvPr id="719" name="Google Shape;719;p45"/>
          <p:cNvSpPr txBox="1"/>
          <p:nvPr/>
        </p:nvSpPr>
        <p:spPr>
          <a:xfrm>
            <a:off x="778925" y="4248150"/>
            <a:ext cx="3133200" cy="31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419" sz="1200" dirty="0" err="1">
                <a:solidFill>
                  <a:schemeClr val="dk1"/>
                </a:solidFill>
                <a:latin typeface="Open Sans"/>
                <a:ea typeface="Open Sans"/>
                <a:cs typeface="Open Sans"/>
                <a:sym typeface="Open Sans"/>
              </a:rPr>
              <a:t>Please</a:t>
            </a:r>
            <a:r>
              <a:rPr lang="es-419" sz="1200" dirty="0">
                <a:solidFill>
                  <a:schemeClr val="dk1"/>
                </a:solidFill>
                <a:latin typeface="Open Sans"/>
                <a:ea typeface="Open Sans"/>
                <a:cs typeface="Open Sans"/>
                <a:sym typeface="Open Sans"/>
              </a:rPr>
              <a:t> </a:t>
            </a:r>
            <a:r>
              <a:rPr lang="es-419" sz="1200" dirty="0" err="1">
                <a:solidFill>
                  <a:schemeClr val="dk1"/>
                </a:solidFill>
                <a:latin typeface="Open Sans"/>
                <a:ea typeface="Open Sans"/>
                <a:cs typeface="Open Sans"/>
                <a:sym typeface="Open Sans"/>
              </a:rPr>
              <a:t>keep</a:t>
            </a:r>
            <a:r>
              <a:rPr lang="es-419" sz="1200" dirty="0">
                <a:solidFill>
                  <a:schemeClr val="dk1"/>
                </a:solidFill>
                <a:latin typeface="Open Sans"/>
                <a:ea typeface="Open Sans"/>
                <a:cs typeface="Open Sans"/>
                <a:sym typeface="Open Sans"/>
              </a:rPr>
              <a:t> </a:t>
            </a:r>
            <a:r>
              <a:rPr lang="es-419" sz="1200" dirty="0" err="1">
                <a:solidFill>
                  <a:schemeClr val="dk1"/>
                </a:solidFill>
                <a:latin typeface="Open Sans"/>
                <a:ea typeface="Open Sans"/>
                <a:cs typeface="Open Sans"/>
                <a:sym typeface="Open Sans"/>
              </a:rPr>
              <a:t>this</a:t>
            </a:r>
            <a:r>
              <a:rPr lang="es-419" sz="1200" dirty="0">
                <a:solidFill>
                  <a:schemeClr val="dk1"/>
                </a:solidFill>
                <a:latin typeface="Open Sans"/>
                <a:ea typeface="Open Sans"/>
                <a:cs typeface="Open Sans"/>
                <a:sym typeface="Open Sans"/>
              </a:rPr>
              <a:t> </a:t>
            </a:r>
            <a:r>
              <a:rPr lang="es-419" sz="1200" dirty="0" err="1">
                <a:solidFill>
                  <a:schemeClr val="dk1"/>
                </a:solidFill>
                <a:latin typeface="Open Sans"/>
                <a:ea typeface="Open Sans"/>
                <a:cs typeface="Open Sans"/>
                <a:sym typeface="Open Sans"/>
              </a:rPr>
              <a:t>slide</a:t>
            </a:r>
            <a:r>
              <a:rPr lang="es-419" sz="1200" dirty="0">
                <a:solidFill>
                  <a:schemeClr val="dk1"/>
                </a:solidFill>
                <a:latin typeface="Open Sans"/>
                <a:ea typeface="Open Sans"/>
                <a:cs typeface="Open Sans"/>
                <a:sym typeface="Open Sans"/>
              </a:rPr>
              <a:t> </a:t>
            </a:r>
            <a:r>
              <a:rPr lang="es-419" sz="1200" dirty="0" err="1">
                <a:solidFill>
                  <a:schemeClr val="dk1"/>
                </a:solidFill>
                <a:latin typeface="Open Sans"/>
                <a:ea typeface="Open Sans"/>
                <a:cs typeface="Open Sans"/>
                <a:sym typeface="Open Sans"/>
              </a:rPr>
              <a:t>for</a:t>
            </a:r>
            <a:r>
              <a:rPr lang="es-419" sz="1200" dirty="0">
                <a:solidFill>
                  <a:schemeClr val="dk1"/>
                </a:solidFill>
                <a:latin typeface="Open Sans"/>
                <a:ea typeface="Open Sans"/>
                <a:cs typeface="Open Sans"/>
                <a:sym typeface="Open Sans"/>
              </a:rPr>
              <a:t> </a:t>
            </a:r>
            <a:r>
              <a:rPr lang="es-419" sz="1200" dirty="0" err="1">
                <a:solidFill>
                  <a:schemeClr val="dk1"/>
                </a:solidFill>
                <a:latin typeface="Open Sans"/>
                <a:ea typeface="Open Sans"/>
                <a:cs typeface="Open Sans"/>
                <a:sym typeface="Open Sans"/>
              </a:rPr>
              <a:t>attribution</a:t>
            </a:r>
            <a:endParaRPr sz="1200" dirty="0">
              <a:solidFill>
                <a:schemeClr val="dk1"/>
              </a:solidFill>
              <a:latin typeface="Open Sans"/>
              <a:ea typeface="Open Sans"/>
              <a:cs typeface="Open Sans"/>
              <a:sym typeface="Open Sans"/>
            </a:endParaRPr>
          </a:p>
        </p:txBody>
      </p:sp>
      <p:sp>
        <p:nvSpPr>
          <p:cNvPr id="720" name="Google Shape;720;p45"/>
          <p:cNvSpPr/>
          <p:nvPr/>
        </p:nvSpPr>
        <p:spPr>
          <a:xfrm>
            <a:off x="778913" y="2934894"/>
            <a:ext cx="471300" cy="471300"/>
          </a:xfrm>
          <a:prstGeom prst="roundRect">
            <a:avLst>
              <a:gd name="adj" fmla="val 16667"/>
            </a:avLst>
          </a:prstGeom>
          <a:solidFill>
            <a:srgbClr val="191919">
              <a:alpha val="2013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640338" y="2934894"/>
            <a:ext cx="471300" cy="471300"/>
          </a:xfrm>
          <a:prstGeom prst="roundRect">
            <a:avLst>
              <a:gd name="adj" fmla="val 16667"/>
            </a:avLst>
          </a:prstGeom>
          <a:solidFill>
            <a:srgbClr val="191919">
              <a:alpha val="2013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2501763" y="2934894"/>
            <a:ext cx="471300" cy="471300"/>
          </a:xfrm>
          <a:prstGeom prst="roundRect">
            <a:avLst>
              <a:gd name="adj" fmla="val 16667"/>
            </a:avLst>
          </a:prstGeom>
          <a:solidFill>
            <a:srgbClr val="191919">
              <a:alpha val="2013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45"/>
          <p:cNvGrpSpPr/>
          <p:nvPr/>
        </p:nvGrpSpPr>
        <p:grpSpPr>
          <a:xfrm>
            <a:off x="5149325" y="1777125"/>
            <a:ext cx="2047092" cy="1589250"/>
            <a:chOff x="5149325" y="1777125"/>
            <a:chExt cx="2047092" cy="1589250"/>
          </a:xfrm>
        </p:grpSpPr>
        <p:pic>
          <p:nvPicPr>
            <p:cNvPr id="724" name="Google Shape;724;p45"/>
            <p:cNvPicPr preferRelativeResize="0"/>
            <p:nvPr/>
          </p:nvPicPr>
          <p:blipFill>
            <a:blip r:embed="rId3">
              <a:alphaModFix/>
            </a:blip>
            <a:stretch>
              <a:fillRect/>
            </a:stretch>
          </p:blipFill>
          <p:spPr>
            <a:xfrm rot="-5400000">
              <a:off x="5789234" y="1852329"/>
              <a:ext cx="1406742" cy="1407626"/>
            </a:xfrm>
            <a:prstGeom prst="rect">
              <a:avLst/>
            </a:prstGeom>
            <a:noFill/>
            <a:ln>
              <a:noFill/>
            </a:ln>
          </p:spPr>
        </p:pic>
        <p:pic>
          <p:nvPicPr>
            <p:cNvPr id="725" name="Google Shape;725;p45"/>
            <p:cNvPicPr preferRelativeResize="0"/>
            <p:nvPr/>
          </p:nvPicPr>
          <p:blipFill>
            <a:blip r:embed="rId4">
              <a:alphaModFix/>
            </a:blip>
            <a:stretch>
              <a:fillRect/>
            </a:stretch>
          </p:blipFill>
          <p:spPr>
            <a:xfrm>
              <a:off x="5149325" y="1777125"/>
              <a:ext cx="1589250" cy="1589250"/>
            </a:xfrm>
            <a:prstGeom prst="rect">
              <a:avLst/>
            </a:prstGeom>
            <a:noFill/>
            <a:ln>
              <a:noFill/>
            </a:ln>
          </p:spPr>
        </p:pic>
      </p:grpSp>
      <p:pic>
        <p:nvPicPr>
          <p:cNvPr id="726" name="Google Shape;726;p45"/>
          <p:cNvPicPr preferRelativeResize="0"/>
          <p:nvPr/>
        </p:nvPicPr>
        <p:blipFill>
          <a:blip r:embed="rId5">
            <a:alphaModFix amt="48000"/>
          </a:blip>
          <a:stretch>
            <a:fillRect/>
          </a:stretch>
        </p:blipFill>
        <p:spPr>
          <a:xfrm rot="-5400000" flipH="1">
            <a:off x="4571987" y="3706087"/>
            <a:ext cx="1146700" cy="1146700"/>
          </a:xfrm>
          <a:prstGeom prst="rect">
            <a:avLst/>
          </a:prstGeom>
          <a:noFill/>
          <a:ln>
            <a:noFill/>
          </a:ln>
        </p:spPr>
      </p:pic>
      <p:grpSp>
        <p:nvGrpSpPr>
          <p:cNvPr id="727" name="Google Shape;727;p45"/>
          <p:cNvGrpSpPr/>
          <p:nvPr/>
        </p:nvGrpSpPr>
        <p:grpSpPr>
          <a:xfrm>
            <a:off x="5252885" y="3843194"/>
            <a:ext cx="328561" cy="328561"/>
            <a:chOff x="2040096" y="423669"/>
            <a:chExt cx="328561" cy="328561"/>
          </a:xfrm>
        </p:grpSpPr>
        <p:sp>
          <p:nvSpPr>
            <p:cNvPr id="728" name="Google Shape;728;p45"/>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29" name="Google Shape;729;p45"/>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30" name="Google Shape;730;p45"/>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731" name="Google Shape;731;p45"/>
          <p:cNvGrpSpPr/>
          <p:nvPr/>
        </p:nvGrpSpPr>
        <p:grpSpPr>
          <a:xfrm>
            <a:off x="878430" y="3034411"/>
            <a:ext cx="272288" cy="272288"/>
            <a:chOff x="4933458" y="1687279"/>
            <a:chExt cx="397907" cy="397907"/>
          </a:xfrm>
        </p:grpSpPr>
        <p:sp>
          <p:nvSpPr>
            <p:cNvPr id="732" name="Google Shape;732;p4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5"/>
          <p:cNvGrpSpPr/>
          <p:nvPr/>
        </p:nvGrpSpPr>
        <p:grpSpPr>
          <a:xfrm>
            <a:off x="2601267" y="3034400"/>
            <a:ext cx="272274" cy="272274"/>
            <a:chOff x="1379798" y="1723250"/>
            <a:chExt cx="397887" cy="397887"/>
          </a:xfrm>
        </p:grpSpPr>
        <p:sp>
          <p:nvSpPr>
            <p:cNvPr id="735" name="Google Shape;735;p4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5"/>
          <p:cNvGrpSpPr/>
          <p:nvPr/>
        </p:nvGrpSpPr>
        <p:grpSpPr>
          <a:xfrm>
            <a:off x="1739866" y="3034412"/>
            <a:ext cx="272259" cy="272274"/>
            <a:chOff x="864491" y="1723250"/>
            <a:chExt cx="397866" cy="397887"/>
          </a:xfrm>
        </p:grpSpPr>
        <p:sp>
          <p:nvSpPr>
            <p:cNvPr id="740" name="Google Shape;740;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8282F5BE-FFC0-472C-8B4F-49D059C9ABCB}"/>
              </a:ext>
            </a:extLst>
          </p:cNvPr>
          <p:cNvSpPr/>
          <p:nvPr/>
        </p:nvSpPr>
        <p:spPr>
          <a:xfrm>
            <a:off x="713225" y="3559277"/>
            <a:ext cx="3529760" cy="999673"/>
          </a:xfrm>
          <a:prstGeom prst="rect">
            <a:avLst/>
          </a:prstGeom>
          <a:solidFill>
            <a:srgbClr val="8D27A7"/>
          </a:solidFill>
          <a:ln>
            <a:solidFill>
              <a:srgbClr val="8D27A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List</a:t>
            </a:r>
            <a:r>
              <a:rPr lang="es-419" dirty="0"/>
              <a:t> </a:t>
            </a:r>
            <a:r>
              <a:rPr lang="es-419" dirty="0" err="1"/>
              <a:t>of</a:t>
            </a:r>
            <a:r>
              <a:rPr lang="es-419" dirty="0"/>
              <a:t> </a:t>
            </a:r>
            <a:r>
              <a:rPr lang="es-419" dirty="0" err="1">
                <a:solidFill>
                  <a:srgbClr val="AC2AC5"/>
                </a:solidFill>
              </a:rPr>
              <a:t>members</a:t>
            </a:r>
            <a:endParaRPr dirty="0">
              <a:solidFill>
                <a:srgbClr val="AC2AC5"/>
              </a:solidFill>
            </a:endParaRPr>
          </a:p>
        </p:txBody>
      </p:sp>
      <p:sp>
        <p:nvSpPr>
          <p:cNvPr id="320" name="Google Shape;320;p28"/>
          <p:cNvSpPr txBox="1">
            <a:spLocks noGrp="1"/>
          </p:cNvSpPr>
          <p:nvPr>
            <p:ph type="title" idx="2"/>
          </p:nvPr>
        </p:nvSpPr>
        <p:spPr>
          <a:xfrm>
            <a:off x="1485744" y="13503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a:t>01</a:t>
            </a:r>
            <a:endParaRPr dirty="0"/>
          </a:p>
        </p:txBody>
      </p:sp>
      <p:sp>
        <p:nvSpPr>
          <p:cNvPr id="322" name="Google Shape;322;p28"/>
          <p:cNvSpPr txBox="1">
            <a:spLocks noGrp="1"/>
          </p:cNvSpPr>
          <p:nvPr>
            <p:ph type="title" idx="4"/>
          </p:nvPr>
        </p:nvSpPr>
        <p:spPr>
          <a:xfrm>
            <a:off x="4033801" y="20971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a:t>02</a:t>
            </a:r>
            <a:endParaRPr dirty="0"/>
          </a:p>
        </p:txBody>
      </p:sp>
      <p:sp>
        <p:nvSpPr>
          <p:cNvPr id="324" name="Google Shape;324;p28"/>
          <p:cNvSpPr txBox="1">
            <a:spLocks noGrp="1"/>
          </p:cNvSpPr>
          <p:nvPr>
            <p:ph type="title" idx="6"/>
          </p:nvPr>
        </p:nvSpPr>
        <p:spPr>
          <a:xfrm>
            <a:off x="6670399" y="13503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a:t>03</a:t>
            </a:r>
            <a:endParaRPr dirty="0"/>
          </a:p>
        </p:txBody>
      </p:sp>
      <p:sp>
        <p:nvSpPr>
          <p:cNvPr id="326" name="Google Shape;326;p28"/>
          <p:cNvSpPr txBox="1">
            <a:spLocks noGrp="1"/>
          </p:cNvSpPr>
          <p:nvPr>
            <p:ph type="subTitle" idx="1"/>
          </p:nvPr>
        </p:nvSpPr>
        <p:spPr>
          <a:xfrm>
            <a:off x="901562" y="2177775"/>
            <a:ext cx="1903065"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Nde</a:t>
            </a:r>
            <a:r>
              <a:rPr lang="es-419" dirty="0"/>
              <a:t> Dilan</a:t>
            </a:r>
            <a:endParaRPr dirty="0"/>
          </a:p>
        </p:txBody>
      </p:sp>
      <p:sp>
        <p:nvSpPr>
          <p:cNvPr id="327" name="Google Shape;327;p28"/>
          <p:cNvSpPr txBox="1">
            <a:spLocks noGrp="1"/>
          </p:cNvSpPr>
          <p:nvPr>
            <p:ph type="subTitle" idx="8"/>
          </p:nvPr>
        </p:nvSpPr>
        <p:spPr>
          <a:xfrm>
            <a:off x="5997676" y="2177775"/>
            <a:ext cx="1903065"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a:t>Mapa </a:t>
            </a:r>
            <a:r>
              <a:rPr lang="es-419" dirty="0" err="1"/>
              <a:t>Caline</a:t>
            </a:r>
            <a:endParaRPr dirty="0"/>
          </a:p>
        </p:txBody>
      </p:sp>
      <p:sp>
        <p:nvSpPr>
          <p:cNvPr id="328" name="Google Shape;328;p28"/>
          <p:cNvSpPr txBox="1">
            <a:spLocks noGrp="1"/>
          </p:cNvSpPr>
          <p:nvPr>
            <p:ph type="subTitle" idx="9"/>
          </p:nvPr>
        </p:nvSpPr>
        <p:spPr>
          <a:xfrm>
            <a:off x="3440166" y="3200719"/>
            <a:ext cx="1903066"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a:t>Noa Frederic</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t>Table of contents</a:t>
            </a:r>
            <a:endParaRPr/>
          </a:p>
        </p:txBody>
      </p:sp>
      <p:sp>
        <p:nvSpPr>
          <p:cNvPr id="320" name="Google Shape;320;p28"/>
          <p:cNvSpPr txBox="1">
            <a:spLocks noGrp="1"/>
          </p:cNvSpPr>
          <p:nvPr>
            <p:ph type="title" idx="2"/>
          </p:nvPr>
        </p:nvSpPr>
        <p:spPr>
          <a:xfrm>
            <a:off x="3533410" y="135941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a:t>01</a:t>
            </a:r>
            <a:endParaRPr dirty="0"/>
          </a:p>
        </p:txBody>
      </p:sp>
      <p:sp>
        <p:nvSpPr>
          <p:cNvPr id="321" name="Google Shape;321;p28"/>
          <p:cNvSpPr txBox="1">
            <a:spLocks noGrp="1"/>
          </p:cNvSpPr>
          <p:nvPr>
            <p:ph type="title" idx="3"/>
          </p:nvPr>
        </p:nvSpPr>
        <p:spPr>
          <a:xfrm>
            <a:off x="4697147" y="216661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04</a:t>
            </a:r>
            <a:endParaRPr/>
          </a:p>
        </p:txBody>
      </p:sp>
      <p:sp>
        <p:nvSpPr>
          <p:cNvPr id="322" name="Google Shape;322;p28"/>
          <p:cNvSpPr txBox="1">
            <a:spLocks noGrp="1"/>
          </p:cNvSpPr>
          <p:nvPr>
            <p:ph type="title" idx="4"/>
          </p:nvPr>
        </p:nvSpPr>
        <p:spPr>
          <a:xfrm>
            <a:off x="4697135" y="135941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02</a:t>
            </a:r>
            <a:endParaRPr/>
          </a:p>
        </p:txBody>
      </p:sp>
      <p:sp>
        <p:nvSpPr>
          <p:cNvPr id="323" name="Google Shape;323;p28"/>
          <p:cNvSpPr txBox="1">
            <a:spLocks noGrp="1"/>
          </p:cNvSpPr>
          <p:nvPr>
            <p:ph type="title" idx="5"/>
          </p:nvPr>
        </p:nvSpPr>
        <p:spPr>
          <a:xfrm>
            <a:off x="3533410" y="297380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05</a:t>
            </a:r>
            <a:endParaRPr/>
          </a:p>
        </p:txBody>
      </p:sp>
      <p:sp>
        <p:nvSpPr>
          <p:cNvPr id="324" name="Google Shape;324;p28"/>
          <p:cNvSpPr txBox="1">
            <a:spLocks noGrp="1"/>
          </p:cNvSpPr>
          <p:nvPr>
            <p:ph type="title" idx="6"/>
          </p:nvPr>
        </p:nvSpPr>
        <p:spPr>
          <a:xfrm>
            <a:off x="3533422" y="2166619"/>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03</a:t>
            </a:r>
            <a:endParaRPr/>
          </a:p>
        </p:txBody>
      </p:sp>
      <p:sp>
        <p:nvSpPr>
          <p:cNvPr id="325" name="Google Shape;325;p28"/>
          <p:cNvSpPr txBox="1">
            <a:spLocks noGrp="1"/>
          </p:cNvSpPr>
          <p:nvPr>
            <p:ph type="title" idx="7"/>
          </p:nvPr>
        </p:nvSpPr>
        <p:spPr>
          <a:xfrm>
            <a:off x="4697135" y="297380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06</a:t>
            </a:r>
            <a:endParaRPr/>
          </a:p>
        </p:txBody>
      </p:sp>
      <p:sp>
        <p:nvSpPr>
          <p:cNvPr id="326" name="Google Shape;326;p28"/>
          <p:cNvSpPr txBox="1">
            <a:spLocks noGrp="1"/>
          </p:cNvSpPr>
          <p:nvPr>
            <p:ph type="subTitle" idx="1"/>
          </p:nvPr>
        </p:nvSpPr>
        <p:spPr>
          <a:xfrm>
            <a:off x="812185" y="1393611"/>
            <a:ext cx="2382600" cy="37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419" dirty="0" err="1"/>
              <a:t>Introduction</a:t>
            </a:r>
            <a:endParaRPr dirty="0"/>
          </a:p>
        </p:txBody>
      </p:sp>
      <p:sp>
        <p:nvSpPr>
          <p:cNvPr id="327" name="Google Shape;327;p28"/>
          <p:cNvSpPr txBox="1">
            <a:spLocks noGrp="1"/>
          </p:cNvSpPr>
          <p:nvPr>
            <p:ph type="subTitle" idx="8"/>
          </p:nvPr>
        </p:nvSpPr>
        <p:spPr>
          <a:xfrm>
            <a:off x="5770461" y="1309383"/>
            <a:ext cx="2564162" cy="3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err="1"/>
              <a:t>Purpose</a:t>
            </a:r>
            <a:r>
              <a:rPr lang="es-419" dirty="0"/>
              <a:t> </a:t>
            </a:r>
            <a:r>
              <a:rPr lang="es-419" dirty="0" err="1"/>
              <a:t>of</a:t>
            </a:r>
            <a:r>
              <a:rPr lang="es-419" dirty="0"/>
              <a:t> </a:t>
            </a:r>
            <a:r>
              <a:rPr lang="es-419" dirty="0" err="1"/>
              <a:t>the</a:t>
            </a:r>
            <a:r>
              <a:rPr lang="es-419" dirty="0"/>
              <a:t> </a:t>
            </a:r>
            <a:r>
              <a:rPr lang="es-419" dirty="0" err="1"/>
              <a:t>project</a:t>
            </a:r>
            <a:endParaRPr dirty="0"/>
          </a:p>
        </p:txBody>
      </p:sp>
      <p:sp>
        <p:nvSpPr>
          <p:cNvPr id="328" name="Google Shape;328;p28"/>
          <p:cNvSpPr txBox="1">
            <a:spLocks noGrp="1"/>
          </p:cNvSpPr>
          <p:nvPr>
            <p:ph type="subTitle" idx="9"/>
          </p:nvPr>
        </p:nvSpPr>
        <p:spPr>
          <a:xfrm>
            <a:off x="812185" y="2242361"/>
            <a:ext cx="2382600" cy="37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b="1" i="0" dirty="0">
                <a:effectLst/>
                <a:latin typeface="Söhne"/>
              </a:rPr>
              <a:t>Key </a:t>
            </a:r>
            <a:r>
              <a:rPr lang="fr-FR" b="1" i="0" dirty="0" err="1">
                <a:effectLst/>
                <a:latin typeface="Söhne"/>
              </a:rPr>
              <a:t>Requirements</a:t>
            </a:r>
            <a:endParaRPr dirty="0"/>
          </a:p>
        </p:txBody>
      </p:sp>
      <p:sp>
        <p:nvSpPr>
          <p:cNvPr id="329" name="Google Shape;329;p28"/>
          <p:cNvSpPr txBox="1">
            <a:spLocks noGrp="1"/>
          </p:cNvSpPr>
          <p:nvPr>
            <p:ph type="subTitle" idx="13"/>
          </p:nvPr>
        </p:nvSpPr>
        <p:spPr>
          <a:xfrm>
            <a:off x="5770459" y="2166615"/>
            <a:ext cx="2382600" cy="3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800" dirty="0"/>
              <a:t>Use Case </a:t>
            </a:r>
            <a:r>
              <a:rPr lang="es-419" sz="1800" dirty="0" err="1"/>
              <a:t>Diagram</a:t>
            </a:r>
            <a:endParaRPr dirty="0"/>
          </a:p>
        </p:txBody>
      </p:sp>
      <p:sp>
        <p:nvSpPr>
          <p:cNvPr id="330" name="Google Shape;330;p28"/>
          <p:cNvSpPr txBox="1">
            <a:spLocks noGrp="1"/>
          </p:cNvSpPr>
          <p:nvPr>
            <p:ph type="subTitle" idx="14"/>
          </p:nvPr>
        </p:nvSpPr>
        <p:spPr>
          <a:xfrm>
            <a:off x="467670" y="3008011"/>
            <a:ext cx="2727115" cy="37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application flow chart</a:t>
            </a:r>
            <a:endParaRPr dirty="0"/>
          </a:p>
        </p:txBody>
      </p:sp>
      <p:sp>
        <p:nvSpPr>
          <p:cNvPr id="331" name="Google Shape;331;p28"/>
          <p:cNvSpPr txBox="1">
            <a:spLocks noGrp="1"/>
          </p:cNvSpPr>
          <p:nvPr>
            <p:ph type="subTitle" idx="15"/>
          </p:nvPr>
        </p:nvSpPr>
        <p:spPr>
          <a:xfrm>
            <a:off x="5770459" y="3008011"/>
            <a:ext cx="2653541" cy="3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800" dirty="0" err="1"/>
              <a:t>Other</a:t>
            </a:r>
            <a:r>
              <a:rPr lang="es-419" sz="1800" dirty="0"/>
              <a:t> </a:t>
            </a:r>
            <a:r>
              <a:rPr lang="es-419" sz="1800" dirty="0" err="1"/>
              <a:t>Diagrams</a:t>
            </a:r>
            <a:r>
              <a:rPr lang="es-419" sz="1800" dirty="0"/>
              <a:t> +3</a:t>
            </a:r>
            <a:endParaRPr dirty="0"/>
          </a:p>
        </p:txBody>
      </p:sp>
      <p:sp>
        <p:nvSpPr>
          <p:cNvPr id="15" name="Google Shape;325;p28">
            <a:extLst>
              <a:ext uri="{FF2B5EF4-FFF2-40B4-BE49-F238E27FC236}">
                <a16:creationId xmlns:a16="http://schemas.microsoft.com/office/drawing/2014/main" id="{13CF694E-80AC-456F-9BBF-DC14B80850A1}"/>
              </a:ext>
            </a:extLst>
          </p:cNvPr>
          <p:cNvSpPr txBox="1">
            <a:spLocks/>
          </p:cNvSpPr>
          <p:nvPr/>
        </p:nvSpPr>
        <p:spPr>
          <a:xfrm>
            <a:off x="4114992" y="353069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s-419" dirty="0"/>
              <a:t>07</a:t>
            </a:r>
          </a:p>
        </p:txBody>
      </p:sp>
      <p:sp>
        <p:nvSpPr>
          <p:cNvPr id="16" name="Google Shape;331;p28">
            <a:extLst>
              <a:ext uri="{FF2B5EF4-FFF2-40B4-BE49-F238E27FC236}">
                <a16:creationId xmlns:a16="http://schemas.microsoft.com/office/drawing/2014/main" id="{35F450D1-3804-4C45-9AD4-82BB6EDA174C}"/>
              </a:ext>
            </a:extLst>
          </p:cNvPr>
          <p:cNvSpPr txBox="1">
            <a:spLocks/>
          </p:cNvSpPr>
          <p:nvPr/>
        </p:nvSpPr>
        <p:spPr>
          <a:xfrm>
            <a:off x="3263294" y="4079889"/>
            <a:ext cx="2653541" cy="37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DM Sans"/>
              <a:buNone/>
              <a:defRPr sz="1800" b="1"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s-419" dirty="0"/>
              <a:t>Software </a:t>
            </a:r>
            <a:r>
              <a:rPr lang="es-419" dirty="0" err="1"/>
              <a:t>Application</a:t>
            </a:r>
            <a:endParaRPr lang="es-419" dirty="0"/>
          </a:p>
        </p:txBody>
      </p:sp>
    </p:spTree>
    <p:extLst>
      <p:ext uri="{BB962C8B-B14F-4D97-AF65-F5344CB8AC3E}">
        <p14:creationId xmlns:p14="http://schemas.microsoft.com/office/powerpoint/2010/main" val="3002184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0"/>
          <p:cNvSpPr txBox="1">
            <a:spLocks noGrp="1"/>
          </p:cNvSpPr>
          <p:nvPr>
            <p:ph type="title"/>
          </p:nvPr>
        </p:nvSpPr>
        <p:spPr>
          <a:xfrm>
            <a:off x="2823396" y="683355"/>
            <a:ext cx="3858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err="1"/>
              <a:t>Introduction</a:t>
            </a:r>
            <a:endParaRPr dirty="0"/>
          </a:p>
        </p:txBody>
      </p:sp>
      <p:sp>
        <p:nvSpPr>
          <p:cNvPr id="348" name="Google Shape;348;p30"/>
          <p:cNvSpPr txBox="1">
            <a:spLocks noGrp="1"/>
          </p:cNvSpPr>
          <p:nvPr>
            <p:ph type="title" idx="2"/>
          </p:nvPr>
        </p:nvSpPr>
        <p:spPr>
          <a:xfrm>
            <a:off x="766891" y="683355"/>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a:t>01</a:t>
            </a:r>
            <a:endParaRPr dirty="0"/>
          </a:p>
        </p:txBody>
      </p:sp>
      <p:grpSp>
        <p:nvGrpSpPr>
          <p:cNvPr id="350" name="Google Shape;350;p30"/>
          <p:cNvGrpSpPr/>
          <p:nvPr/>
        </p:nvGrpSpPr>
        <p:grpSpPr>
          <a:xfrm>
            <a:off x="601026" y="3923588"/>
            <a:ext cx="96900" cy="639291"/>
            <a:chOff x="8382321" y="2252104"/>
            <a:chExt cx="96900" cy="639291"/>
          </a:xfrm>
        </p:grpSpPr>
        <p:sp>
          <p:nvSpPr>
            <p:cNvPr id="351" name="Google Shape;351;p30"/>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2" name="Google Shape;352;p30"/>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3" name="Google Shape;353;p30"/>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4" name="Google Shape;354;p30"/>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5" name="Google Shape;355;p30"/>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 name="ZoneTexte 3">
            <a:extLst>
              <a:ext uri="{FF2B5EF4-FFF2-40B4-BE49-F238E27FC236}">
                <a16:creationId xmlns:a16="http://schemas.microsoft.com/office/drawing/2014/main" id="{EE79897C-63D3-4AAB-AA19-E43844D13BFA}"/>
              </a:ext>
            </a:extLst>
          </p:cNvPr>
          <p:cNvSpPr txBox="1"/>
          <p:nvPr/>
        </p:nvSpPr>
        <p:spPr>
          <a:xfrm>
            <a:off x="601026" y="1868129"/>
            <a:ext cx="6320884" cy="1899174"/>
          </a:xfrm>
          <a:prstGeom prst="rect">
            <a:avLst/>
          </a:prstGeom>
          <a:noFill/>
        </p:spPr>
        <p:txBody>
          <a:bodyPr wrap="square" rtlCol="0">
            <a:spAutoFit/>
          </a:bodyPr>
          <a:lstStyle/>
          <a:p>
            <a:pPr>
              <a:lnSpc>
                <a:spcPct val="150000"/>
              </a:lnSpc>
            </a:pPr>
            <a:r>
              <a:rPr lang="en-US" sz="1600" b="0" i="0" dirty="0">
                <a:solidFill>
                  <a:srgbClr val="FFFFFF"/>
                </a:solidFill>
                <a:effectLst/>
                <a:latin typeface="Söhne"/>
              </a:rPr>
              <a:t>Welcome, everyone. Today, we are thrilled to present our project, which aims to address the evolving needs of the university concerning collaboration and accreditation. In 2024, both students and employees will be required to submit various documents due to these requirements. This collaboration demands an efficient document management system.</a:t>
            </a:r>
            <a:endParaRPr lang="fr-FR" sz="1600"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7" name="Image 6">
            <a:extLst>
              <a:ext uri="{FF2B5EF4-FFF2-40B4-BE49-F238E27FC236}">
                <a16:creationId xmlns:a16="http://schemas.microsoft.com/office/drawing/2014/main" id="{A961F9BF-DF0B-4541-A4F0-7215B17DE0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563" b="83750" l="14323" r="89479"/>
                    </a14:imgEffect>
                    <a14:imgEffect>
                      <a14:saturation sat="200000"/>
                    </a14:imgEffect>
                  </a14:imgLayer>
                </a14:imgProps>
              </a:ext>
            </a:extLst>
          </a:blip>
          <a:stretch>
            <a:fillRect/>
          </a:stretch>
        </p:blipFill>
        <p:spPr>
          <a:xfrm>
            <a:off x="6001978" y="343616"/>
            <a:ext cx="2852584" cy="2852584"/>
          </a:xfrm>
          <a:prstGeom prst="rect">
            <a:avLst/>
          </a:prstGeom>
          <a:ln>
            <a:solidFill>
              <a:srgbClr val="4E2588"/>
            </a:solidFill>
          </a:ln>
        </p:spPr>
      </p:pic>
      <p:sp>
        <p:nvSpPr>
          <p:cNvPr id="361" name="Google Shape;361;p31"/>
          <p:cNvSpPr txBox="1">
            <a:spLocks noGrp="1"/>
          </p:cNvSpPr>
          <p:nvPr>
            <p:ph type="title"/>
          </p:nvPr>
        </p:nvSpPr>
        <p:spPr>
          <a:xfrm>
            <a:off x="1387486" y="515565"/>
            <a:ext cx="427930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err="1"/>
              <a:t>What’s</a:t>
            </a:r>
            <a:r>
              <a:rPr lang="es-419" dirty="0"/>
              <a:t> </a:t>
            </a:r>
            <a:r>
              <a:rPr lang="es-419" dirty="0" err="1"/>
              <a:t>the</a:t>
            </a:r>
            <a:r>
              <a:rPr lang="es-419" dirty="0"/>
              <a:t> </a:t>
            </a:r>
            <a:r>
              <a:rPr lang="es-419" dirty="0" err="1"/>
              <a:t>purpose</a:t>
            </a:r>
            <a:r>
              <a:rPr lang="es-419" dirty="0"/>
              <a:t> </a:t>
            </a:r>
            <a:r>
              <a:rPr lang="es-419" dirty="0" err="1"/>
              <a:t>of</a:t>
            </a:r>
            <a:r>
              <a:rPr lang="es-419" dirty="0"/>
              <a:t> </a:t>
            </a:r>
            <a:r>
              <a:rPr lang="es-419" dirty="0" err="1"/>
              <a:t>the</a:t>
            </a:r>
            <a:r>
              <a:rPr lang="es-419" dirty="0"/>
              <a:t> Project?</a:t>
            </a:r>
            <a:endParaRPr dirty="0"/>
          </a:p>
        </p:txBody>
      </p:sp>
      <p:sp>
        <p:nvSpPr>
          <p:cNvPr id="363" name="Google Shape;363;p31"/>
          <p:cNvSpPr txBox="1">
            <a:spLocks noGrp="1"/>
          </p:cNvSpPr>
          <p:nvPr>
            <p:ph type="subTitle" idx="2"/>
          </p:nvPr>
        </p:nvSpPr>
        <p:spPr>
          <a:xfrm>
            <a:off x="850010" y="1568115"/>
            <a:ext cx="6455357" cy="2394285"/>
          </a:xfrm>
          <a:prstGeom prst="rect">
            <a:avLst/>
          </a:prstGeom>
        </p:spPr>
        <p:txBody>
          <a:bodyPr spcFirstLastPara="1" wrap="square" lIns="91425" tIns="91425" rIns="91425" bIns="91425" anchor="t" anchorCtr="0">
            <a:noAutofit/>
          </a:bodyPr>
          <a:lstStyle/>
          <a:p>
            <a:pPr algn="l">
              <a:lnSpc>
                <a:spcPct val="150000"/>
              </a:lnSpc>
              <a:buFont typeface="Arial" panose="020B0604020202020204" pitchFamily="34" charset="0"/>
              <a:buChar char="•"/>
            </a:pPr>
            <a:r>
              <a:rPr lang="en-US" sz="1400" b="0" i="0" dirty="0">
                <a:solidFill>
                  <a:srgbClr val="FFFFFF"/>
                </a:solidFill>
                <a:effectLst/>
                <a:latin typeface="Söhne"/>
              </a:rPr>
              <a:t>The primary objective is to create a mini-archive – a sophisticated document management system capable of handling diverse document types.</a:t>
            </a:r>
          </a:p>
          <a:p>
            <a:pPr algn="l">
              <a:lnSpc>
                <a:spcPct val="150000"/>
              </a:lnSpc>
              <a:buFont typeface="Arial" panose="020B0604020202020204" pitchFamily="34" charset="0"/>
              <a:buChar char="•"/>
            </a:pPr>
            <a:r>
              <a:rPr lang="en-US" sz="1400" b="0" i="0" dirty="0">
                <a:solidFill>
                  <a:srgbClr val="FFFFFF"/>
                </a:solidFill>
                <a:effectLst/>
                <a:latin typeface="Söhne"/>
              </a:rPr>
              <a:t>This system will streamline the submission, storage, retrieval, and organization of documents, catering to tasks like editing, printing, and reading.</a:t>
            </a:r>
          </a:p>
          <a:p>
            <a:pPr algn="l">
              <a:lnSpc>
                <a:spcPct val="150000"/>
              </a:lnSpc>
              <a:buFont typeface="Arial" panose="020B0604020202020204" pitchFamily="34" charset="0"/>
              <a:buChar char="•"/>
            </a:pPr>
            <a:r>
              <a:rPr lang="en-US" sz="1400" b="0" i="0" dirty="0">
                <a:solidFill>
                  <a:srgbClr val="FFFFFF"/>
                </a:solidFill>
                <a:effectLst/>
                <a:latin typeface="Söhne"/>
              </a:rPr>
              <a:t>The ultimate goal is to enhance accessibility and efficiency by organizing documents based on criteria such as faculty, department, instructor, and other relevant parameters.</a:t>
            </a:r>
          </a:p>
        </p:txBody>
      </p:sp>
      <p:sp>
        <p:nvSpPr>
          <p:cNvPr id="31" name="Google Shape;348;p30">
            <a:extLst>
              <a:ext uri="{FF2B5EF4-FFF2-40B4-BE49-F238E27FC236}">
                <a16:creationId xmlns:a16="http://schemas.microsoft.com/office/drawing/2014/main" id="{71F6060E-D507-4BD6-8490-80C9F380E019}"/>
              </a:ext>
            </a:extLst>
          </p:cNvPr>
          <p:cNvSpPr txBox="1">
            <a:spLocks/>
          </p:cNvSpPr>
          <p:nvPr/>
        </p:nvSpPr>
        <p:spPr>
          <a:xfrm>
            <a:off x="289438" y="541946"/>
            <a:ext cx="12357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s-419" sz="4000" dirty="0">
                <a:latin typeface="DM Sans ExtraLight" panose="020B0604020202020204" charset="0"/>
              </a:rPr>
              <a:t>02</a:t>
            </a:r>
            <a:endParaRPr lang="es-419" dirty="0">
              <a:latin typeface="DM Sans ExtraLight"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7" name="Image 6">
            <a:extLst>
              <a:ext uri="{FF2B5EF4-FFF2-40B4-BE49-F238E27FC236}">
                <a16:creationId xmlns:a16="http://schemas.microsoft.com/office/drawing/2014/main" id="{A961F9BF-DF0B-4541-A4F0-7215B17DE0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6563" b="83750" l="14323" r="89479"/>
                    </a14:imgEffect>
                    <a14:imgEffect>
                      <a14:saturation sat="200000"/>
                    </a14:imgEffect>
                  </a14:imgLayer>
                </a14:imgProps>
              </a:ext>
            </a:extLst>
          </a:blip>
          <a:stretch>
            <a:fillRect/>
          </a:stretch>
        </p:blipFill>
        <p:spPr>
          <a:xfrm>
            <a:off x="6011810" y="2113423"/>
            <a:ext cx="2852584" cy="2232435"/>
          </a:xfrm>
          <a:prstGeom prst="rect">
            <a:avLst/>
          </a:prstGeom>
          <a:ln>
            <a:solidFill>
              <a:srgbClr val="8727A4"/>
            </a:solidFill>
          </a:ln>
        </p:spPr>
      </p:pic>
      <p:sp>
        <p:nvSpPr>
          <p:cNvPr id="361" name="Google Shape;361;p31"/>
          <p:cNvSpPr txBox="1">
            <a:spLocks noGrp="1"/>
          </p:cNvSpPr>
          <p:nvPr>
            <p:ph type="title"/>
          </p:nvPr>
        </p:nvSpPr>
        <p:spPr>
          <a:xfrm>
            <a:off x="1387486" y="515565"/>
            <a:ext cx="68814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1" i="0" dirty="0">
                <a:effectLst/>
                <a:latin typeface="Söhne"/>
              </a:rPr>
              <a:t>Key </a:t>
            </a:r>
            <a:r>
              <a:rPr lang="fr-FR" b="1" i="0" dirty="0" err="1">
                <a:effectLst/>
                <a:latin typeface="Söhne"/>
              </a:rPr>
              <a:t>Requirements</a:t>
            </a:r>
            <a:r>
              <a:rPr lang="fr-FR" b="1" i="0" dirty="0">
                <a:effectLst/>
                <a:latin typeface="Söhne"/>
              </a:rPr>
              <a:t> </a:t>
            </a:r>
            <a:r>
              <a:rPr lang="fr-FR" b="1" i="0" dirty="0" err="1">
                <a:effectLst/>
                <a:latin typeface="Söhne"/>
              </a:rPr>
              <a:t>from</a:t>
            </a:r>
            <a:r>
              <a:rPr lang="fr-FR" b="1" i="0" dirty="0">
                <a:effectLst/>
                <a:latin typeface="Söhne"/>
              </a:rPr>
              <a:t> Stakeholders</a:t>
            </a:r>
            <a:endParaRPr dirty="0"/>
          </a:p>
        </p:txBody>
      </p:sp>
      <p:sp>
        <p:nvSpPr>
          <p:cNvPr id="363" name="Google Shape;363;p31"/>
          <p:cNvSpPr txBox="1">
            <a:spLocks noGrp="1"/>
          </p:cNvSpPr>
          <p:nvPr>
            <p:ph type="subTitle" idx="2"/>
          </p:nvPr>
        </p:nvSpPr>
        <p:spPr>
          <a:xfrm>
            <a:off x="850010" y="1568115"/>
            <a:ext cx="6455357" cy="2954724"/>
          </a:xfrm>
          <a:prstGeom prst="rect">
            <a:avLst/>
          </a:prstGeom>
          <a:ln>
            <a:noFill/>
          </a:ln>
        </p:spPr>
        <p:txBody>
          <a:bodyPr spcFirstLastPara="1" wrap="square" lIns="91425" tIns="91425" rIns="91425" bIns="91425" anchor="t" anchorCtr="0">
            <a:noAutofit/>
          </a:bodyPr>
          <a:lstStyle/>
          <a:p>
            <a:pPr algn="l">
              <a:lnSpc>
                <a:spcPct val="150000"/>
              </a:lnSpc>
              <a:buFont typeface="Wingdings" panose="05000000000000000000" pitchFamily="2" charset="2"/>
              <a:buChar char="q"/>
            </a:pPr>
            <a:r>
              <a:rPr lang="fr-FR" sz="2000" b="1" i="0" dirty="0">
                <a:effectLst/>
                <a:latin typeface="Söhne"/>
              </a:rPr>
              <a:t>Document Validation Process :</a:t>
            </a:r>
            <a:r>
              <a:rPr lang="en-US" sz="2000" b="0" i="0" dirty="0">
                <a:solidFill>
                  <a:schemeClr val="tx1"/>
                </a:solidFill>
                <a:effectLst/>
                <a:latin typeface="Söhne"/>
              </a:rPr>
              <a:t>It ensures the accuracy and reliability of submitted documents</a:t>
            </a:r>
          </a:p>
          <a:p>
            <a:pPr algn="l">
              <a:lnSpc>
                <a:spcPct val="150000"/>
              </a:lnSpc>
              <a:buFont typeface="Wingdings" panose="05000000000000000000" pitchFamily="2" charset="2"/>
              <a:buChar char="q"/>
            </a:pPr>
            <a:r>
              <a:rPr lang="fr-FR" sz="2000" b="1" i="0" dirty="0" err="1">
                <a:effectLst/>
                <a:latin typeface="Söhne"/>
              </a:rPr>
              <a:t>Organization</a:t>
            </a:r>
            <a:r>
              <a:rPr lang="fr-FR" sz="2000" b="1" i="0" dirty="0">
                <a:effectLst/>
                <a:latin typeface="Söhne"/>
              </a:rPr>
              <a:t> of Documents: </a:t>
            </a:r>
            <a:r>
              <a:rPr lang="fr-FR" sz="2000" b="0" i="0" dirty="0" err="1">
                <a:solidFill>
                  <a:schemeClr val="tx1"/>
                </a:solidFill>
                <a:effectLst/>
                <a:latin typeface="Söhne"/>
              </a:rPr>
              <a:t>helps</a:t>
            </a:r>
            <a:r>
              <a:rPr lang="fr-FR" sz="2000" b="0" i="0" dirty="0">
                <a:solidFill>
                  <a:schemeClr val="tx1"/>
                </a:solidFill>
                <a:effectLst/>
                <a:latin typeface="Söhne"/>
              </a:rPr>
              <a:t> </a:t>
            </a:r>
            <a:r>
              <a:rPr lang="fr-FR" sz="2000" b="0" i="0" dirty="0" err="1">
                <a:solidFill>
                  <a:schemeClr val="tx1"/>
                </a:solidFill>
                <a:effectLst/>
                <a:latin typeface="Söhne"/>
              </a:rPr>
              <a:t>streamline</a:t>
            </a:r>
            <a:r>
              <a:rPr lang="fr-FR" sz="2000" b="0" i="0" dirty="0">
                <a:solidFill>
                  <a:schemeClr val="tx1"/>
                </a:solidFill>
                <a:effectLst/>
                <a:latin typeface="Söhne"/>
              </a:rPr>
              <a:t> document management </a:t>
            </a:r>
            <a:r>
              <a:rPr lang="fr-FR" sz="2000" b="0" i="0" dirty="0" err="1">
                <a:solidFill>
                  <a:schemeClr val="tx1"/>
                </a:solidFill>
                <a:effectLst/>
                <a:latin typeface="Söhne"/>
              </a:rPr>
              <a:t>based</a:t>
            </a:r>
            <a:r>
              <a:rPr lang="fr-FR" sz="2000" b="0" i="0" dirty="0">
                <a:solidFill>
                  <a:schemeClr val="tx1"/>
                </a:solidFill>
                <a:effectLst/>
                <a:latin typeface="Söhne"/>
              </a:rPr>
              <a:t> on </a:t>
            </a:r>
            <a:r>
              <a:rPr lang="fr-FR" sz="2000" b="0" i="0" dirty="0" err="1">
                <a:solidFill>
                  <a:schemeClr val="tx1"/>
                </a:solidFill>
                <a:effectLst/>
                <a:latin typeface="Söhne"/>
              </a:rPr>
              <a:t>different</a:t>
            </a:r>
            <a:r>
              <a:rPr lang="fr-FR" sz="2000" b="0" i="0" dirty="0">
                <a:solidFill>
                  <a:schemeClr val="tx1"/>
                </a:solidFill>
                <a:effectLst/>
                <a:latin typeface="Söhne"/>
              </a:rPr>
              <a:t> </a:t>
            </a:r>
            <a:r>
              <a:rPr lang="fr-FR" sz="2000" b="0" i="0" dirty="0" err="1">
                <a:solidFill>
                  <a:schemeClr val="tx1"/>
                </a:solidFill>
                <a:effectLst/>
                <a:latin typeface="Söhne"/>
              </a:rPr>
              <a:t>criteria</a:t>
            </a:r>
            <a:r>
              <a:rPr lang="fr-FR" sz="2000" dirty="0">
                <a:solidFill>
                  <a:schemeClr val="tx1"/>
                </a:solidFill>
                <a:latin typeface="Söhne"/>
              </a:rPr>
              <a:t>.</a:t>
            </a:r>
          </a:p>
          <a:p>
            <a:pPr algn="l">
              <a:lnSpc>
                <a:spcPct val="150000"/>
              </a:lnSpc>
              <a:buFont typeface="Wingdings" panose="05000000000000000000" pitchFamily="2" charset="2"/>
              <a:buChar char="q"/>
            </a:pPr>
            <a:r>
              <a:rPr lang="fr-FR" sz="2000" b="1" i="0" dirty="0" err="1">
                <a:effectLst/>
                <a:latin typeface="Söhne"/>
              </a:rPr>
              <a:t>Send</a:t>
            </a:r>
            <a:r>
              <a:rPr lang="fr-FR" sz="2000" b="1" i="0" dirty="0">
                <a:effectLst/>
                <a:latin typeface="Söhne"/>
              </a:rPr>
              <a:t> Notifications for Accepted Documents: </a:t>
            </a:r>
            <a:r>
              <a:rPr lang="en-US" sz="2000" b="0" i="0" dirty="0">
                <a:solidFill>
                  <a:schemeClr val="tx1"/>
                </a:solidFill>
                <a:effectLst/>
                <a:latin typeface="Söhne"/>
              </a:rPr>
              <a:t>Informs users of document acceptance.</a:t>
            </a:r>
            <a:endParaRPr lang="fr-FR" sz="1400" dirty="0">
              <a:solidFill>
                <a:schemeClr val="tx1"/>
              </a:solidFill>
              <a:latin typeface="Söhne"/>
            </a:endParaRPr>
          </a:p>
          <a:p>
            <a:pPr algn="l">
              <a:lnSpc>
                <a:spcPct val="150000"/>
              </a:lnSpc>
              <a:buFont typeface="Wingdings" panose="05000000000000000000" pitchFamily="2" charset="2"/>
              <a:buChar char="q"/>
            </a:pPr>
            <a:endParaRPr lang="fr-FR" sz="2000" b="0" i="0" dirty="0">
              <a:solidFill>
                <a:schemeClr val="tx1"/>
              </a:solidFill>
              <a:effectLst/>
              <a:latin typeface="Söhne"/>
            </a:endParaRPr>
          </a:p>
        </p:txBody>
      </p:sp>
      <p:sp>
        <p:nvSpPr>
          <p:cNvPr id="31" name="Google Shape;348;p30">
            <a:extLst>
              <a:ext uri="{FF2B5EF4-FFF2-40B4-BE49-F238E27FC236}">
                <a16:creationId xmlns:a16="http://schemas.microsoft.com/office/drawing/2014/main" id="{71F6060E-D507-4BD6-8490-80C9F380E019}"/>
              </a:ext>
            </a:extLst>
          </p:cNvPr>
          <p:cNvSpPr txBox="1">
            <a:spLocks/>
          </p:cNvSpPr>
          <p:nvPr/>
        </p:nvSpPr>
        <p:spPr>
          <a:xfrm>
            <a:off x="289438" y="541946"/>
            <a:ext cx="12357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s-419" sz="4000" dirty="0">
                <a:latin typeface="DM Sans ExtraLight" panose="020B0604020202020204" charset="0"/>
              </a:rPr>
              <a:t>03</a:t>
            </a:r>
            <a:endParaRPr lang="es-419" dirty="0">
              <a:latin typeface="DM Sans ExtraLight" panose="020B0604020202020204" charset="0"/>
            </a:endParaRPr>
          </a:p>
        </p:txBody>
      </p:sp>
    </p:spTree>
    <p:extLst>
      <p:ext uri="{BB962C8B-B14F-4D97-AF65-F5344CB8AC3E}">
        <p14:creationId xmlns:p14="http://schemas.microsoft.com/office/powerpoint/2010/main" val="102516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535717" y="385397"/>
            <a:ext cx="1651820" cy="4093324"/>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br>
              <a:rPr lang="es-419" sz="2800" dirty="0"/>
            </a:br>
            <a:r>
              <a:rPr lang="es-419" sz="2800" dirty="0"/>
              <a:t>Use Case </a:t>
            </a:r>
            <a:r>
              <a:rPr lang="es-419" sz="2800" dirty="0" err="1"/>
              <a:t>Diagram</a:t>
            </a:r>
            <a:endParaRPr sz="2800" dirty="0"/>
          </a:p>
        </p:txBody>
      </p:sp>
      <p:pic>
        <p:nvPicPr>
          <p:cNvPr id="15" name="Image 14">
            <a:extLst>
              <a:ext uri="{FF2B5EF4-FFF2-40B4-BE49-F238E27FC236}">
                <a16:creationId xmlns:a16="http://schemas.microsoft.com/office/drawing/2014/main" id="{4055BDD6-600A-4F53-B7AC-C506C5D02FF4}"/>
              </a:ext>
            </a:extLst>
          </p:cNvPr>
          <p:cNvPicPr>
            <a:picLocks noChangeAspect="1"/>
          </p:cNvPicPr>
          <p:nvPr/>
        </p:nvPicPr>
        <p:blipFill>
          <a:blip r:embed="rId3"/>
          <a:stretch>
            <a:fillRect/>
          </a:stretch>
        </p:blipFill>
        <p:spPr>
          <a:xfrm>
            <a:off x="2187537" y="468135"/>
            <a:ext cx="6420746" cy="40105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Description</a:t>
            </a:r>
            <a:r>
              <a:rPr lang="es-419" dirty="0"/>
              <a:t> </a:t>
            </a:r>
            <a:r>
              <a:rPr lang="es-419" dirty="0" err="1"/>
              <a:t>of</a:t>
            </a:r>
            <a:r>
              <a:rPr lang="es-419" dirty="0"/>
              <a:t> </a:t>
            </a:r>
            <a:r>
              <a:rPr lang="es-419" dirty="0" err="1"/>
              <a:t>some</a:t>
            </a:r>
            <a:r>
              <a:rPr lang="es-419" dirty="0"/>
              <a:t> use cases</a:t>
            </a:r>
            <a:endParaRPr dirty="0"/>
          </a:p>
        </p:txBody>
      </p:sp>
      <p:sp>
        <p:nvSpPr>
          <p:cNvPr id="432" name="Google Shape;432;p33"/>
          <p:cNvSpPr/>
          <p:nvPr/>
        </p:nvSpPr>
        <p:spPr>
          <a:xfrm>
            <a:off x="336331" y="1533557"/>
            <a:ext cx="1991678" cy="572700"/>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Validate</a:t>
            </a:r>
            <a:r>
              <a:rPr lang="fr-FR"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Document</a:t>
            </a:r>
            <a:endParaRPr sz="1200" dirty="0">
              <a:solidFill>
                <a:schemeClr val="tx1"/>
              </a:solidFill>
            </a:endParaRPr>
          </a:p>
        </p:txBody>
      </p:sp>
      <p:sp>
        <p:nvSpPr>
          <p:cNvPr id="433" name="Google Shape;433;p33"/>
          <p:cNvSpPr/>
          <p:nvPr/>
        </p:nvSpPr>
        <p:spPr>
          <a:xfrm>
            <a:off x="336331" y="3194790"/>
            <a:ext cx="1991678" cy="572700"/>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Online Version of the Validated Document </a:t>
            </a:r>
            <a:endParaRPr dirty="0">
              <a:solidFill>
                <a:schemeClr val="tx1"/>
              </a:solidFill>
            </a:endParaRPr>
          </a:p>
        </p:txBody>
      </p:sp>
      <p:sp>
        <p:nvSpPr>
          <p:cNvPr id="18" name="ZoneTexte 17">
            <a:extLst>
              <a:ext uri="{FF2B5EF4-FFF2-40B4-BE49-F238E27FC236}">
                <a16:creationId xmlns:a16="http://schemas.microsoft.com/office/drawing/2014/main" id="{B2F4B9B2-901A-4810-88AD-5B3AECD5CD17}"/>
              </a:ext>
            </a:extLst>
          </p:cNvPr>
          <p:cNvSpPr txBox="1"/>
          <p:nvPr/>
        </p:nvSpPr>
        <p:spPr>
          <a:xfrm>
            <a:off x="2328009" y="1229710"/>
            <a:ext cx="6206391" cy="1169551"/>
          </a:xfrm>
          <a:prstGeom prst="rect">
            <a:avLst/>
          </a:prstGeom>
          <a:noFill/>
        </p:spPr>
        <p:txBody>
          <a:bodyPr wrap="square" rtlCol="0">
            <a:spAutoFit/>
          </a:bodyPr>
          <a:lstStyle/>
          <a:p>
            <a:r>
              <a:rPr lang="en-US" dirty="0">
                <a:solidFill>
                  <a:schemeClr val="tx1"/>
                </a:solidFill>
              </a:rPr>
              <a:t>The department officer validates submitted documents by checking for errors or non-valid information.</a:t>
            </a:r>
          </a:p>
          <a:p>
            <a:r>
              <a:rPr lang="en-US" i="1" dirty="0">
                <a:solidFill>
                  <a:schemeClr val="tx1"/>
                </a:solidFill>
              </a:rPr>
              <a:t>If errors are found, the department officer communicates the issues to the user for correction.</a:t>
            </a:r>
          </a:p>
          <a:p>
            <a:r>
              <a:rPr lang="en-US" i="1" u="sng" dirty="0">
                <a:solidFill>
                  <a:schemeClr val="tx1"/>
                </a:solidFill>
              </a:rPr>
              <a:t>Actors:</a:t>
            </a:r>
            <a:r>
              <a:rPr lang="en-US" i="1" dirty="0">
                <a:solidFill>
                  <a:schemeClr val="tx1"/>
                </a:solidFill>
              </a:rPr>
              <a:t> </a:t>
            </a:r>
            <a:r>
              <a:rPr lang="en-US" i="1" dirty="0" err="1">
                <a:solidFill>
                  <a:schemeClr val="tx1"/>
                </a:solidFill>
              </a:rPr>
              <a:t>Departement</a:t>
            </a:r>
            <a:r>
              <a:rPr lang="en-US" i="1" dirty="0">
                <a:solidFill>
                  <a:schemeClr val="tx1"/>
                </a:solidFill>
              </a:rPr>
              <a:t> Officer</a:t>
            </a:r>
            <a:endParaRPr lang="fr-FR" i="1" u="sng" dirty="0">
              <a:solidFill>
                <a:schemeClr val="tx1"/>
              </a:solidFill>
            </a:endParaRPr>
          </a:p>
        </p:txBody>
      </p:sp>
      <p:sp>
        <p:nvSpPr>
          <p:cNvPr id="61" name="ZoneTexte 60">
            <a:extLst>
              <a:ext uri="{FF2B5EF4-FFF2-40B4-BE49-F238E27FC236}">
                <a16:creationId xmlns:a16="http://schemas.microsoft.com/office/drawing/2014/main" id="{C4E771F7-6B46-4EB9-9684-ADFD51CBFBFA}"/>
              </a:ext>
            </a:extLst>
          </p:cNvPr>
          <p:cNvSpPr txBox="1"/>
          <p:nvPr/>
        </p:nvSpPr>
        <p:spPr>
          <a:xfrm>
            <a:off x="2427858" y="2767384"/>
            <a:ext cx="6206391" cy="1169551"/>
          </a:xfrm>
          <a:prstGeom prst="rect">
            <a:avLst/>
          </a:prstGeom>
          <a:noFill/>
        </p:spPr>
        <p:txBody>
          <a:bodyPr wrap="square" rtlCol="0">
            <a:spAutoFit/>
          </a:bodyPr>
          <a:lstStyle/>
          <a:p>
            <a:r>
              <a:rPr lang="en-US" dirty="0">
                <a:solidFill>
                  <a:schemeClr val="tx1"/>
                </a:solidFill>
              </a:rPr>
              <a:t>The department officer scans the validated physical document and saves the scanned file on the cloud.</a:t>
            </a:r>
          </a:p>
          <a:p>
            <a:r>
              <a:rPr lang="en-US" i="1" dirty="0">
                <a:solidFill>
                  <a:schemeClr val="tx1"/>
                </a:solidFill>
              </a:rPr>
              <a:t>The cloud storage </a:t>
            </a:r>
            <a:r>
              <a:rPr lang="en-US" i="1" dirty="0" err="1">
                <a:solidFill>
                  <a:schemeClr val="tx1"/>
                </a:solidFill>
              </a:rPr>
              <a:t>wil</a:t>
            </a:r>
            <a:r>
              <a:rPr lang="en-US" i="1" dirty="0">
                <a:solidFill>
                  <a:schemeClr val="tx1"/>
                </a:solidFill>
              </a:rPr>
              <a:t> be decided after a serious study of the available services.</a:t>
            </a:r>
          </a:p>
          <a:p>
            <a:r>
              <a:rPr lang="en-US" i="1" u="sng" dirty="0">
                <a:solidFill>
                  <a:schemeClr val="tx1"/>
                </a:solidFill>
              </a:rPr>
              <a:t>Actors:</a:t>
            </a:r>
            <a:r>
              <a:rPr lang="en-US" i="1" dirty="0">
                <a:solidFill>
                  <a:schemeClr val="tx1"/>
                </a:solidFill>
              </a:rPr>
              <a:t> </a:t>
            </a:r>
            <a:r>
              <a:rPr lang="en-US" i="1" dirty="0" err="1">
                <a:solidFill>
                  <a:schemeClr val="tx1"/>
                </a:solidFill>
              </a:rPr>
              <a:t>Departement</a:t>
            </a:r>
            <a:r>
              <a:rPr lang="en-US" i="1" dirty="0">
                <a:solidFill>
                  <a:schemeClr val="tx1"/>
                </a:solidFill>
              </a:rPr>
              <a:t> Officer</a:t>
            </a:r>
            <a:endParaRPr lang="fr-FR" i="1" u="sng"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4330262" y="525088"/>
            <a:ext cx="4111802" cy="409332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419" sz="2800" dirty="0"/>
              <a:t>Flow</a:t>
            </a:r>
            <a:br>
              <a:rPr lang="es-419" sz="2800" dirty="0"/>
            </a:br>
            <a:r>
              <a:rPr lang="es-419" sz="2800" dirty="0"/>
              <a:t>Chart </a:t>
            </a:r>
            <a:r>
              <a:rPr lang="es-419" sz="2800" dirty="0" err="1"/>
              <a:t>Diagram</a:t>
            </a:r>
            <a:r>
              <a:rPr lang="es-419" sz="2800" dirty="0"/>
              <a:t>: Flow </a:t>
            </a:r>
            <a:r>
              <a:rPr lang="es-419" sz="2800" dirty="0" err="1"/>
              <a:t>of</a:t>
            </a:r>
            <a:r>
              <a:rPr lang="es-419" sz="2800" dirty="0"/>
              <a:t> </a:t>
            </a:r>
            <a:r>
              <a:rPr lang="es-419" sz="2800" dirty="0" err="1"/>
              <a:t>one</a:t>
            </a:r>
            <a:r>
              <a:rPr lang="es-419" sz="2800" dirty="0"/>
              <a:t> </a:t>
            </a:r>
            <a:r>
              <a:rPr lang="es-419" sz="2800" dirty="0" err="1"/>
              <a:t>of</a:t>
            </a:r>
            <a:r>
              <a:rPr lang="es-419" sz="2800" dirty="0"/>
              <a:t> </a:t>
            </a:r>
            <a:r>
              <a:rPr lang="es-419" sz="2800" dirty="0" err="1"/>
              <a:t>the</a:t>
            </a:r>
            <a:r>
              <a:rPr lang="es-419" sz="2800" dirty="0"/>
              <a:t> use cases done </a:t>
            </a:r>
            <a:r>
              <a:rPr lang="es-419" sz="2800" dirty="0" err="1"/>
              <a:t>by</a:t>
            </a:r>
            <a:r>
              <a:rPr lang="es-419" sz="2800" dirty="0"/>
              <a:t> </a:t>
            </a:r>
            <a:r>
              <a:rPr lang="es-419" sz="2800" dirty="0" err="1"/>
              <a:t>the</a:t>
            </a:r>
            <a:r>
              <a:rPr lang="es-419" sz="2800" dirty="0"/>
              <a:t> </a:t>
            </a:r>
            <a:r>
              <a:rPr lang="es-419" sz="2800" dirty="0" err="1"/>
              <a:t>admin</a:t>
            </a:r>
            <a:r>
              <a:rPr lang="es-419" sz="2800" dirty="0"/>
              <a:t>(</a:t>
            </a:r>
            <a:r>
              <a:rPr lang="es-419" sz="2800" dirty="0" err="1"/>
              <a:t>departement</a:t>
            </a:r>
            <a:r>
              <a:rPr lang="es-419" sz="2800" dirty="0"/>
              <a:t> </a:t>
            </a:r>
            <a:r>
              <a:rPr lang="es-419" sz="2800" dirty="0" err="1"/>
              <a:t>officer</a:t>
            </a:r>
            <a:r>
              <a:rPr lang="es-419" sz="2800" dirty="0"/>
              <a:t>)</a:t>
            </a:r>
            <a:endParaRPr sz="2800" dirty="0"/>
          </a:p>
        </p:txBody>
      </p:sp>
      <p:pic>
        <p:nvPicPr>
          <p:cNvPr id="5" name="Image 4">
            <a:extLst>
              <a:ext uri="{FF2B5EF4-FFF2-40B4-BE49-F238E27FC236}">
                <a16:creationId xmlns:a16="http://schemas.microsoft.com/office/drawing/2014/main" id="{10887707-6B49-4251-9221-ADC9D6C51A71}"/>
              </a:ext>
            </a:extLst>
          </p:cNvPr>
          <p:cNvPicPr>
            <a:picLocks noChangeAspect="1"/>
          </p:cNvPicPr>
          <p:nvPr/>
        </p:nvPicPr>
        <p:blipFill>
          <a:blip r:embed="rId3"/>
          <a:stretch>
            <a:fillRect/>
          </a:stretch>
        </p:blipFill>
        <p:spPr>
          <a:xfrm>
            <a:off x="988386" y="0"/>
            <a:ext cx="3236360" cy="5143500"/>
          </a:xfrm>
          <a:prstGeom prst="rect">
            <a:avLst/>
          </a:prstGeom>
        </p:spPr>
      </p:pic>
    </p:spTree>
    <p:extLst>
      <p:ext uri="{BB962C8B-B14F-4D97-AF65-F5344CB8AC3E}">
        <p14:creationId xmlns:p14="http://schemas.microsoft.com/office/powerpoint/2010/main" val="1595927321"/>
      </p:ext>
    </p:extLst>
  </p:cSld>
  <p:clrMapOvr>
    <a:masterClrMapping/>
  </p:clrMapOvr>
</p:sld>
</file>

<file path=ppt/theme/theme1.xml><?xml version="1.0" encoding="utf-8"?>
<a:theme xmlns:a="http://schemas.openxmlformats.org/drawingml/2006/main" name="Software Project Pitch Deck by Slidesgo">
  <a:themeElements>
    <a:clrScheme name="Simple Light">
      <a:dk1>
        <a:srgbClr val="FFFFFF"/>
      </a:dk1>
      <a:lt1>
        <a:srgbClr val="B12AC7"/>
      </a:lt1>
      <a:dk2>
        <a:srgbClr val="1A237E"/>
      </a:dk2>
      <a:lt2>
        <a:srgbClr val="0396D8"/>
      </a:lt2>
      <a:accent1>
        <a:srgbClr val="1851A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410</Words>
  <Application>Microsoft Office PowerPoint</Application>
  <PresentationFormat>Affichage à l'écran (16:9)</PresentationFormat>
  <Paragraphs>59</Paragraphs>
  <Slides>15</Slides>
  <Notes>15</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15</vt:i4>
      </vt:variant>
    </vt:vector>
  </HeadingPairs>
  <TitlesOfParts>
    <vt:vector size="25" baseType="lpstr">
      <vt:lpstr>Söhne</vt:lpstr>
      <vt:lpstr>Work Sans</vt:lpstr>
      <vt:lpstr>Open Sans</vt:lpstr>
      <vt:lpstr>DM Sans ExtraLight</vt:lpstr>
      <vt:lpstr>Open Sans Light</vt:lpstr>
      <vt:lpstr>Calibri</vt:lpstr>
      <vt:lpstr>Wingdings</vt:lpstr>
      <vt:lpstr>DM Sans</vt:lpstr>
      <vt:lpstr>Arial</vt:lpstr>
      <vt:lpstr>Software Project Pitch Deck by Slidesgo</vt:lpstr>
      <vt:lpstr>Document Managment System</vt:lpstr>
      <vt:lpstr>List of members</vt:lpstr>
      <vt:lpstr>Table of contents</vt:lpstr>
      <vt:lpstr>Introduction</vt:lpstr>
      <vt:lpstr>What’s the purpose of the Project?</vt:lpstr>
      <vt:lpstr>Key Requirements from Stakeholders</vt:lpstr>
      <vt:lpstr> Use Case Diagram</vt:lpstr>
      <vt:lpstr>Description of some use cases</vt:lpstr>
      <vt:lpstr>Flow Chart Diagram: Flow of one of the use cases done by the admin(departement officer)</vt:lpstr>
      <vt:lpstr> UML Class Diagram</vt:lpstr>
      <vt:lpstr>UML Class Diagram With Design Priciples</vt:lpstr>
      <vt:lpstr>  Sequence Diagram</vt:lpstr>
      <vt:lpstr>  Transition Diagram</vt:lpstr>
      <vt:lpstr>     Software Application: Login Page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Managment System</dc:title>
  <dc:creator>NDE HURICH DILAN</dc:creator>
  <cp:lastModifiedBy>NDE DILAN</cp:lastModifiedBy>
  <cp:revision>13</cp:revision>
  <dcterms:modified xsi:type="dcterms:W3CDTF">2024-01-15T02:46:22Z</dcterms:modified>
</cp:coreProperties>
</file>